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2" r:id="rId6"/>
    <p:sldId id="263" r:id="rId7"/>
    <p:sldId id="266" r:id="rId8"/>
    <p:sldId id="267" r:id="rId9"/>
    <p:sldId id="260" r:id="rId10"/>
    <p:sldId id="261" r:id="rId11"/>
    <p:sldId id="269" r:id="rId12"/>
    <p:sldId id="270" r:id="rId13"/>
    <p:sldId id="273" r:id="rId14"/>
    <p:sldId id="27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5C2F8D-87AB-41C6-91E9-27FE5A562915}"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IN"/>
        </a:p>
      </dgm:t>
    </dgm:pt>
    <dgm:pt modelId="{FB274423-D302-4871-9FCE-D254295E2C38}">
      <dgm:prSet phldrT="[Text]"/>
      <dgm:spPr/>
      <dgm:t>
        <a:bodyPr/>
        <a:lstStyle/>
        <a:p>
          <a:r>
            <a:rPr lang="en-IN" dirty="0"/>
            <a:t>Malnutrition </a:t>
          </a:r>
        </a:p>
      </dgm:t>
    </dgm:pt>
    <dgm:pt modelId="{200758F2-7D2B-4BBE-A523-8DD757DEC80D}" type="parTrans" cxnId="{4D031E91-92F6-450A-B0A7-5656BB0DE595}">
      <dgm:prSet/>
      <dgm:spPr/>
      <dgm:t>
        <a:bodyPr/>
        <a:lstStyle/>
        <a:p>
          <a:endParaRPr lang="en-IN"/>
        </a:p>
      </dgm:t>
    </dgm:pt>
    <dgm:pt modelId="{C48B7DE1-9EBF-43C3-B4A0-915591C7F682}" type="sibTrans" cxnId="{4D031E91-92F6-450A-B0A7-5656BB0DE595}">
      <dgm:prSet/>
      <dgm:spPr/>
      <dgm:t>
        <a:bodyPr/>
        <a:lstStyle/>
        <a:p>
          <a:endParaRPr lang="en-IN"/>
        </a:p>
      </dgm:t>
    </dgm:pt>
    <dgm:pt modelId="{88BE590C-7CE8-4733-AD76-4DDAA34BE38A}">
      <dgm:prSet phldrT="[Text]"/>
      <dgm:spPr/>
      <dgm:t>
        <a:bodyPr/>
        <a:lstStyle/>
        <a:p>
          <a:r>
            <a:rPr lang="en-IN" dirty="0"/>
            <a:t>Undernutrition </a:t>
          </a:r>
        </a:p>
      </dgm:t>
    </dgm:pt>
    <dgm:pt modelId="{62E842A5-5854-4EC3-B7C8-4C6ECE2F466C}" type="parTrans" cxnId="{4B26498B-5FE6-420F-B65B-BA9C6D558541}">
      <dgm:prSet/>
      <dgm:spPr/>
      <dgm:t>
        <a:bodyPr/>
        <a:lstStyle/>
        <a:p>
          <a:endParaRPr lang="en-IN"/>
        </a:p>
      </dgm:t>
    </dgm:pt>
    <dgm:pt modelId="{A48538B1-FE6C-40AE-BB9D-667CE027923A}" type="sibTrans" cxnId="{4B26498B-5FE6-420F-B65B-BA9C6D558541}">
      <dgm:prSet/>
      <dgm:spPr/>
      <dgm:t>
        <a:bodyPr/>
        <a:lstStyle/>
        <a:p>
          <a:endParaRPr lang="en-IN"/>
        </a:p>
      </dgm:t>
    </dgm:pt>
    <dgm:pt modelId="{9DCDD3B1-5239-43B7-9B65-9F4D2AD6216B}">
      <dgm:prSet phldrT="[Text]" custT="1"/>
      <dgm:spPr/>
      <dgm:t>
        <a:bodyPr/>
        <a:lstStyle/>
        <a:p>
          <a:r>
            <a:rPr lang="en-IN" sz="2400" dirty="0"/>
            <a:t>STUNTING</a:t>
          </a:r>
          <a:endParaRPr lang="en-IN" sz="1900" dirty="0"/>
        </a:p>
      </dgm:t>
    </dgm:pt>
    <dgm:pt modelId="{E9341471-3CE5-4153-9223-88FB23B041DD}" type="parTrans" cxnId="{5BF2B2AC-A4BF-427B-8FA0-ED3548CC54AA}">
      <dgm:prSet/>
      <dgm:spPr/>
      <dgm:t>
        <a:bodyPr/>
        <a:lstStyle/>
        <a:p>
          <a:endParaRPr lang="en-IN"/>
        </a:p>
      </dgm:t>
    </dgm:pt>
    <dgm:pt modelId="{DAD97F75-C9C0-4BB5-88FD-B9F619F131F8}" type="sibTrans" cxnId="{5BF2B2AC-A4BF-427B-8FA0-ED3548CC54AA}">
      <dgm:prSet/>
      <dgm:spPr/>
      <dgm:t>
        <a:bodyPr/>
        <a:lstStyle/>
        <a:p>
          <a:endParaRPr lang="en-IN"/>
        </a:p>
      </dgm:t>
    </dgm:pt>
    <dgm:pt modelId="{9CB94F84-130E-4E9E-AF92-1DE01343F1AC}">
      <dgm:prSet phldrT="[Text]" custT="1"/>
      <dgm:spPr/>
      <dgm:t>
        <a:bodyPr/>
        <a:lstStyle/>
        <a:p>
          <a:r>
            <a:rPr lang="en-IN" sz="2400" dirty="0"/>
            <a:t>WASTING</a:t>
          </a:r>
          <a:r>
            <a:rPr lang="en-IN" sz="1900" dirty="0"/>
            <a:t>  </a:t>
          </a:r>
        </a:p>
      </dgm:t>
    </dgm:pt>
    <dgm:pt modelId="{98B0B62D-F26C-4F49-B603-289E6C5189CA}" type="parTrans" cxnId="{B2EFFE50-8B61-47C3-BE34-A6CD084CD686}">
      <dgm:prSet/>
      <dgm:spPr/>
      <dgm:t>
        <a:bodyPr/>
        <a:lstStyle/>
        <a:p>
          <a:endParaRPr lang="en-IN"/>
        </a:p>
      </dgm:t>
    </dgm:pt>
    <dgm:pt modelId="{0EA5CC21-6EED-455F-AEA5-06218CF38B52}" type="sibTrans" cxnId="{B2EFFE50-8B61-47C3-BE34-A6CD084CD686}">
      <dgm:prSet/>
      <dgm:spPr/>
      <dgm:t>
        <a:bodyPr/>
        <a:lstStyle/>
        <a:p>
          <a:endParaRPr lang="en-IN"/>
        </a:p>
      </dgm:t>
    </dgm:pt>
    <dgm:pt modelId="{E1E0333E-D8A9-4838-921A-77995A3BA36F}">
      <dgm:prSet phldrT="[Text]"/>
      <dgm:spPr/>
      <dgm:t>
        <a:bodyPr/>
        <a:lstStyle/>
        <a:p>
          <a:r>
            <a:rPr lang="en-IN" dirty="0"/>
            <a:t>Overnutrition </a:t>
          </a:r>
        </a:p>
      </dgm:t>
    </dgm:pt>
    <dgm:pt modelId="{48FEA3B7-CCBA-45C1-B362-8D48D1E3C83F}" type="parTrans" cxnId="{03333339-BE8D-4D3E-943D-3254BC3AD140}">
      <dgm:prSet/>
      <dgm:spPr/>
      <dgm:t>
        <a:bodyPr/>
        <a:lstStyle/>
        <a:p>
          <a:endParaRPr lang="en-IN"/>
        </a:p>
      </dgm:t>
    </dgm:pt>
    <dgm:pt modelId="{7965C3BE-77FD-45F3-AE27-7EC6A969C02B}" type="sibTrans" cxnId="{03333339-BE8D-4D3E-943D-3254BC3AD140}">
      <dgm:prSet/>
      <dgm:spPr/>
      <dgm:t>
        <a:bodyPr/>
        <a:lstStyle/>
        <a:p>
          <a:endParaRPr lang="en-IN"/>
        </a:p>
      </dgm:t>
    </dgm:pt>
    <dgm:pt modelId="{CCEF5C52-8E9F-40FE-A026-ECD6ADE1528A}">
      <dgm:prSet phldrT="[Text]" custT="1"/>
      <dgm:spPr/>
      <dgm:t>
        <a:bodyPr/>
        <a:lstStyle/>
        <a:p>
          <a:r>
            <a:rPr lang="en-IN" sz="2400" dirty="0"/>
            <a:t>OBESITY </a:t>
          </a:r>
        </a:p>
      </dgm:t>
    </dgm:pt>
    <dgm:pt modelId="{2C85DC15-4C7B-40D2-9033-B2CB0EF83CCD}" type="sibTrans" cxnId="{90F88F8E-5BAF-4470-B856-0BE62BF079E2}">
      <dgm:prSet/>
      <dgm:spPr/>
      <dgm:t>
        <a:bodyPr/>
        <a:lstStyle/>
        <a:p>
          <a:endParaRPr lang="en-IN"/>
        </a:p>
      </dgm:t>
    </dgm:pt>
    <dgm:pt modelId="{8F110100-9BD9-4C05-82AC-9E713BCB25DC}" type="parTrans" cxnId="{90F88F8E-5BAF-4470-B856-0BE62BF079E2}">
      <dgm:prSet/>
      <dgm:spPr/>
      <dgm:t>
        <a:bodyPr/>
        <a:lstStyle/>
        <a:p>
          <a:endParaRPr lang="en-IN"/>
        </a:p>
      </dgm:t>
    </dgm:pt>
    <dgm:pt modelId="{6C29B7BE-0DCE-457E-A5C4-FD702BA81EE3}">
      <dgm:prSet custT="1"/>
      <dgm:spPr/>
      <dgm:t>
        <a:bodyPr/>
        <a:lstStyle/>
        <a:p>
          <a:r>
            <a:rPr lang="en-IN" sz="2400" dirty="0"/>
            <a:t>UNDERWEIGHT</a:t>
          </a:r>
          <a:endParaRPr lang="en-IN" sz="1800" dirty="0"/>
        </a:p>
      </dgm:t>
    </dgm:pt>
    <dgm:pt modelId="{09B16D1F-0427-4AD4-93D9-E93ACF5C737A}" type="parTrans" cxnId="{608002ED-BC0C-4AF4-8C93-2607CB7FBD30}">
      <dgm:prSet/>
      <dgm:spPr/>
      <dgm:t>
        <a:bodyPr/>
        <a:lstStyle/>
        <a:p>
          <a:endParaRPr lang="en-IN"/>
        </a:p>
      </dgm:t>
    </dgm:pt>
    <dgm:pt modelId="{CCA88BAB-A919-48E8-B0D4-BA2632F721E3}" type="sibTrans" cxnId="{608002ED-BC0C-4AF4-8C93-2607CB7FBD30}">
      <dgm:prSet/>
      <dgm:spPr/>
      <dgm:t>
        <a:bodyPr/>
        <a:lstStyle/>
        <a:p>
          <a:endParaRPr lang="en-IN"/>
        </a:p>
      </dgm:t>
    </dgm:pt>
    <dgm:pt modelId="{4D925540-2687-4EE7-8204-4E089035C445}">
      <dgm:prSet custT="1"/>
      <dgm:spPr/>
      <dgm:t>
        <a:bodyPr/>
        <a:lstStyle/>
        <a:p>
          <a:r>
            <a:rPr lang="en-IN" sz="2400" dirty="0"/>
            <a:t>NON COMMUNICABLE DISEASE</a:t>
          </a:r>
        </a:p>
      </dgm:t>
    </dgm:pt>
    <dgm:pt modelId="{38A86375-FB56-44C9-BB14-5B9B0DFA2888}" type="parTrans" cxnId="{33F14C6A-BFFC-409E-957E-966003F7A693}">
      <dgm:prSet/>
      <dgm:spPr/>
      <dgm:t>
        <a:bodyPr/>
        <a:lstStyle/>
        <a:p>
          <a:endParaRPr lang="en-IN"/>
        </a:p>
      </dgm:t>
    </dgm:pt>
    <dgm:pt modelId="{65569EDA-5367-4C06-A7BF-1BB971D4B535}" type="sibTrans" cxnId="{33F14C6A-BFFC-409E-957E-966003F7A693}">
      <dgm:prSet/>
      <dgm:spPr/>
      <dgm:t>
        <a:bodyPr/>
        <a:lstStyle/>
        <a:p>
          <a:endParaRPr lang="en-IN"/>
        </a:p>
      </dgm:t>
    </dgm:pt>
    <dgm:pt modelId="{C501E623-9F70-4F24-8887-1DA48D468046}">
      <dgm:prSet custT="1"/>
      <dgm:spPr/>
      <dgm:t>
        <a:bodyPr/>
        <a:lstStyle/>
        <a:p>
          <a:r>
            <a:rPr lang="en-US" sz="2400" dirty="0"/>
            <a:t>MICRONUTRIENT DEFICIENCIES OR INSUFFICIENCIES </a:t>
          </a:r>
          <a:endParaRPr lang="en-IN" sz="2400" dirty="0"/>
        </a:p>
      </dgm:t>
    </dgm:pt>
    <dgm:pt modelId="{D1D36740-8B41-4BC7-80F0-AE864CD6FB99}" type="parTrans" cxnId="{5791D1D4-EEC2-4230-9320-C30C9FDA0106}">
      <dgm:prSet/>
      <dgm:spPr/>
      <dgm:t>
        <a:bodyPr/>
        <a:lstStyle/>
        <a:p>
          <a:endParaRPr lang="en-IN"/>
        </a:p>
      </dgm:t>
    </dgm:pt>
    <dgm:pt modelId="{1D185F13-EA0F-47AA-81ED-3120B965478B}" type="sibTrans" cxnId="{5791D1D4-EEC2-4230-9320-C30C9FDA0106}">
      <dgm:prSet/>
      <dgm:spPr/>
      <dgm:t>
        <a:bodyPr/>
        <a:lstStyle/>
        <a:p>
          <a:endParaRPr lang="en-IN"/>
        </a:p>
      </dgm:t>
    </dgm:pt>
    <dgm:pt modelId="{B7CA1F56-2E12-4E10-9F0B-9D87A39AA266}" type="pres">
      <dgm:prSet presAssocID="{325C2F8D-87AB-41C6-91E9-27FE5A562915}" presName="diagram" presStyleCnt="0">
        <dgm:presLayoutVars>
          <dgm:chPref val="1"/>
          <dgm:dir/>
          <dgm:animOne val="branch"/>
          <dgm:animLvl val="lvl"/>
          <dgm:resizeHandles val="exact"/>
        </dgm:presLayoutVars>
      </dgm:prSet>
      <dgm:spPr/>
    </dgm:pt>
    <dgm:pt modelId="{08B79CDC-D062-47A1-A669-82312175AB38}" type="pres">
      <dgm:prSet presAssocID="{FB274423-D302-4871-9FCE-D254295E2C38}" presName="root1" presStyleCnt="0"/>
      <dgm:spPr/>
    </dgm:pt>
    <dgm:pt modelId="{E40FDCCE-37B0-4AF5-87A4-AE081C0CDE46}" type="pres">
      <dgm:prSet presAssocID="{FB274423-D302-4871-9FCE-D254295E2C38}" presName="LevelOneTextNode" presStyleLbl="node0" presStyleIdx="0" presStyleCnt="1" custLinFactX="-41998" custLinFactNeighborX="-100000" custLinFactNeighborY="1584">
        <dgm:presLayoutVars>
          <dgm:chPref val="3"/>
        </dgm:presLayoutVars>
      </dgm:prSet>
      <dgm:spPr/>
    </dgm:pt>
    <dgm:pt modelId="{D3C59BD4-525F-4277-AA7D-EA4F7D744673}" type="pres">
      <dgm:prSet presAssocID="{FB274423-D302-4871-9FCE-D254295E2C38}" presName="level2hierChild" presStyleCnt="0"/>
      <dgm:spPr/>
    </dgm:pt>
    <dgm:pt modelId="{06C47560-FD8A-4C7B-9222-0F9B9E7BFAD2}" type="pres">
      <dgm:prSet presAssocID="{62E842A5-5854-4EC3-B7C8-4C6ECE2F466C}" presName="conn2-1" presStyleLbl="parChTrans1D2" presStyleIdx="0" presStyleCnt="2"/>
      <dgm:spPr/>
    </dgm:pt>
    <dgm:pt modelId="{8945EA90-E252-4866-8347-2EA502911A74}" type="pres">
      <dgm:prSet presAssocID="{62E842A5-5854-4EC3-B7C8-4C6ECE2F466C}" presName="connTx" presStyleLbl="parChTrans1D2" presStyleIdx="0" presStyleCnt="2"/>
      <dgm:spPr/>
    </dgm:pt>
    <dgm:pt modelId="{21C96258-28CB-4432-8B15-B1387E89AB3A}" type="pres">
      <dgm:prSet presAssocID="{88BE590C-7CE8-4733-AD76-4DDAA34BE38A}" presName="root2" presStyleCnt="0"/>
      <dgm:spPr/>
    </dgm:pt>
    <dgm:pt modelId="{CB81A67A-1154-429E-9DC9-9F8B83D8A032}" type="pres">
      <dgm:prSet presAssocID="{88BE590C-7CE8-4733-AD76-4DDAA34BE38A}" presName="LevelTwoTextNode" presStyleLbl="node2" presStyleIdx="0" presStyleCnt="2" custLinFactNeighborX="5755" custLinFactNeighborY="-4886">
        <dgm:presLayoutVars>
          <dgm:chPref val="3"/>
        </dgm:presLayoutVars>
      </dgm:prSet>
      <dgm:spPr/>
    </dgm:pt>
    <dgm:pt modelId="{92AEBB74-6F7F-4023-A497-DAAF6E585F82}" type="pres">
      <dgm:prSet presAssocID="{88BE590C-7CE8-4733-AD76-4DDAA34BE38A}" presName="level3hierChild" presStyleCnt="0"/>
      <dgm:spPr/>
    </dgm:pt>
    <dgm:pt modelId="{54CF4B17-C7C8-47C2-B244-465B5057A511}" type="pres">
      <dgm:prSet presAssocID="{E9341471-3CE5-4153-9223-88FB23B041DD}" presName="conn2-1" presStyleLbl="parChTrans1D3" presStyleIdx="0" presStyleCnt="6"/>
      <dgm:spPr/>
    </dgm:pt>
    <dgm:pt modelId="{22B2C75B-D7AB-4814-9945-6E630DA48EF8}" type="pres">
      <dgm:prSet presAssocID="{E9341471-3CE5-4153-9223-88FB23B041DD}" presName="connTx" presStyleLbl="parChTrans1D3" presStyleIdx="0" presStyleCnt="6"/>
      <dgm:spPr/>
    </dgm:pt>
    <dgm:pt modelId="{32CF2D77-0A22-49AC-9393-5E4A483428D2}" type="pres">
      <dgm:prSet presAssocID="{9DCDD3B1-5239-43B7-9B65-9F4D2AD6216B}" presName="root2" presStyleCnt="0"/>
      <dgm:spPr/>
    </dgm:pt>
    <dgm:pt modelId="{DC8D4682-EAD0-42FB-B3A9-C363663DAACD}" type="pres">
      <dgm:prSet presAssocID="{9DCDD3B1-5239-43B7-9B65-9F4D2AD6216B}" presName="LevelTwoTextNode" presStyleLbl="node3" presStyleIdx="0" presStyleCnt="6" custScaleX="215169" custScaleY="53870">
        <dgm:presLayoutVars>
          <dgm:chPref val="3"/>
        </dgm:presLayoutVars>
      </dgm:prSet>
      <dgm:spPr/>
    </dgm:pt>
    <dgm:pt modelId="{4168EC31-55FE-424D-946F-8567F25B33C6}" type="pres">
      <dgm:prSet presAssocID="{9DCDD3B1-5239-43B7-9B65-9F4D2AD6216B}" presName="level3hierChild" presStyleCnt="0"/>
      <dgm:spPr/>
    </dgm:pt>
    <dgm:pt modelId="{534FF3FD-19F1-4DB0-8220-EE687F135061}" type="pres">
      <dgm:prSet presAssocID="{98B0B62D-F26C-4F49-B603-289E6C5189CA}" presName="conn2-1" presStyleLbl="parChTrans1D3" presStyleIdx="1" presStyleCnt="6"/>
      <dgm:spPr/>
    </dgm:pt>
    <dgm:pt modelId="{786ABEAE-18A6-4111-BFA0-53F78D8C9033}" type="pres">
      <dgm:prSet presAssocID="{98B0B62D-F26C-4F49-B603-289E6C5189CA}" presName="connTx" presStyleLbl="parChTrans1D3" presStyleIdx="1" presStyleCnt="6"/>
      <dgm:spPr/>
    </dgm:pt>
    <dgm:pt modelId="{8F4A28BE-D763-41BF-B1C6-24826F431DE1}" type="pres">
      <dgm:prSet presAssocID="{9CB94F84-130E-4E9E-AF92-1DE01343F1AC}" presName="root2" presStyleCnt="0"/>
      <dgm:spPr/>
    </dgm:pt>
    <dgm:pt modelId="{4F179156-503C-41C9-8A7E-05AC7603CF63}" type="pres">
      <dgm:prSet presAssocID="{9CB94F84-130E-4E9E-AF92-1DE01343F1AC}" presName="LevelTwoTextNode" presStyleLbl="node3" presStyleIdx="1" presStyleCnt="6" custScaleX="220045" custScaleY="42188">
        <dgm:presLayoutVars>
          <dgm:chPref val="3"/>
        </dgm:presLayoutVars>
      </dgm:prSet>
      <dgm:spPr/>
    </dgm:pt>
    <dgm:pt modelId="{A39A3B99-650A-40EE-BECB-99077810FCC2}" type="pres">
      <dgm:prSet presAssocID="{9CB94F84-130E-4E9E-AF92-1DE01343F1AC}" presName="level3hierChild" presStyleCnt="0"/>
      <dgm:spPr/>
    </dgm:pt>
    <dgm:pt modelId="{F5E4E1BD-F794-44CB-ABEC-538DE2045ACA}" type="pres">
      <dgm:prSet presAssocID="{09B16D1F-0427-4AD4-93D9-E93ACF5C737A}" presName="conn2-1" presStyleLbl="parChTrans1D3" presStyleIdx="2" presStyleCnt="6"/>
      <dgm:spPr/>
    </dgm:pt>
    <dgm:pt modelId="{C62495BC-1CF2-451D-81B0-0A4A82B31F9C}" type="pres">
      <dgm:prSet presAssocID="{09B16D1F-0427-4AD4-93D9-E93ACF5C737A}" presName="connTx" presStyleLbl="parChTrans1D3" presStyleIdx="2" presStyleCnt="6"/>
      <dgm:spPr/>
    </dgm:pt>
    <dgm:pt modelId="{517166FB-605C-4C57-B8C5-42E5740ED694}" type="pres">
      <dgm:prSet presAssocID="{6C29B7BE-0DCE-457E-A5C4-FD702BA81EE3}" presName="root2" presStyleCnt="0"/>
      <dgm:spPr/>
    </dgm:pt>
    <dgm:pt modelId="{D6BAAB1E-AB98-4CD9-8B43-BB38A4252B17}" type="pres">
      <dgm:prSet presAssocID="{6C29B7BE-0DCE-457E-A5C4-FD702BA81EE3}" presName="LevelTwoTextNode" presStyleLbl="node3" presStyleIdx="2" presStyleCnt="6" custAng="10800000" custFlipVert="1" custScaleX="232697" custScaleY="47105">
        <dgm:presLayoutVars>
          <dgm:chPref val="3"/>
        </dgm:presLayoutVars>
      </dgm:prSet>
      <dgm:spPr/>
    </dgm:pt>
    <dgm:pt modelId="{5D3846F4-DCEB-48FB-A6C1-56C45E53083D}" type="pres">
      <dgm:prSet presAssocID="{6C29B7BE-0DCE-457E-A5C4-FD702BA81EE3}" presName="level3hierChild" presStyleCnt="0"/>
      <dgm:spPr/>
    </dgm:pt>
    <dgm:pt modelId="{12EC7486-38B6-4E99-9296-7CCE88B7AA3B}" type="pres">
      <dgm:prSet presAssocID="{D1D36740-8B41-4BC7-80F0-AE864CD6FB99}" presName="conn2-1" presStyleLbl="parChTrans1D3" presStyleIdx="3" presStyleCnt="6"/>
      <dgm:spPr/>
    </dgm:pt>
    <dgm:pt modelId="{3CAE97BF-13FD-4235-8A76-C8AABADDAE61}" type="pres">
      <dgm:prSet presAssocID="{D1D36740-8B41-4BC7-80F0-AE864CD6FB99}" presName="connTx" presStyleLbl="parChTrans1D3" presStyleIdx="3" presStyleCnt="6"/>
      <dgm:spPr/>
    </dgm:pt>
    <dgm:pt modelId="{6734A5B5-5C8E-42C9-A2BE-53DE0414BC6C}" type="pres">
      <dgm:prSet presAssocID="{C501E623-9F70-4F24-8887-1DA48D468046}" presName="root2" presStyleCnt="0"/>
      <dgm:spPr/>
    </dgm:pt>
    <dgm:pt modelId="{EF921CF4-35C4-48F4-94C4-7FC6F4BB10EA}" type="pres">
      <dgm:prSet presAssocID="{C501E623-9F70-4F24-8887-1DA48D468046}" presName="LevelTwoTextNode" presStyleLbl="node3" presStyleIdx="3" presStyleCnt="6" custScaleX="394871">
        <dgm:presLayoutVars>
          <dgm:chPref val="3"/>
        </dgm:presLayoutVars>
      </dgm:prSet>
      <dgm:spPr/>
    </dgm:pt>
    <dgm:pt modelId="{E6774605-1A93-4DD3-A2F7-7DFFAE51AE93}" type="pres">
      <dgm:prSet presAssocID="{C501E623-9F70-4F24-8887-1DA48D468046}" presName="level3hierChild" presStyleCnt="0"/>
      <dgm:spPr/>
    </dgm:pt>
    <dgm:pt modelId="{A942FA1F-35CC-47AF-8081-160D7F0FB641}" type="pres">
      <dgm:prSet presAssocID="{48FEA3B7-CCBA-45C1-B362-8D48D1E3C83F}" presName="conn2-1" presStyleLbl="parChTrans1D2" presStyleIdx="1" presStyleCnt="2"/>
      <dgm:spPr/>
    </dgm:pt>
    <dgm:pt modelId="{49165247-98BB-47F1-A456-76043BE3378E}" type="pres">
      <dgm:prSet presAssocID="{48FEA3B7-CCBA-45C1-B362-8D48D1E3C83F}" presName="connTx" presStyleLbl="parChTrans1D2" presStyleIdx="1" presStyleCnt="2"/>
      <dgm:spPr/>
    </dgm:pt>
    <dgm:pt modelId="{0D914696-9423-40CC-B2D0-3AF8CE5DC418}" type="pres">
      <dgm:prSet presAssocID="{E1E0333E-D8A9-4838-921A-77995A3BA36F}" presName="root2" presStyleCnt="0"/>
      <dgm:spPr/>
    </dgm:pt>
    <dgm:pt modelId="{B147F417-777A-4173-B031-922B22743C93}" type="pres">
      <dgm:prSet presAssocID="{E1E0333E-D8A9-4838-921A-77995A3BA36F}" presName="LevelTwoTextNode" presStyleLbl="node2" presStyleIdx="1" presStyleCnt="2" custLinFactNeighborX="-1083" custLinFactNeighborY="-9512">
        <dgm:presLayoutVars>
          <dgm:chPref val="3"/>
        </dgm:presLayoutVars>
      </dgm:prSet>
      <dgm:spPr/>
    </dgm:pt>
    <dgm:pt modelId="{63CB76A8-4072-4A33-8C54-3AE08C37084F}" type="pres">
      <dgm:prSet presAssocID="{E1E0333E-D8A9-4838-921A-77995A3BA36F}" presName="level3hierChild" presStyleCnt="0"/>
      <dgm:spPr/>
    </dgm:pt>
    <dgm:pt modelId="{09210F5A-9114-4C5C-AFB3-394754E870FF}" type="pres">
      <dgm:prSet presAssocID="{8F110100-9BD9-4C05-82AC-9E713BCB25DC}" presName="conn2-1" presStyleLbl="parChTrans1D3" presStyleIdx="4" presStyleCnt="6"/>
      <dgm:spPr/>
    </dgm:pt>
    <dgm:pt modelId="{57C02525-13C9-435E-AD64-4E92F652D871}" type="pres">
      <dgm:prSet presAssocID="{8F110100-9BD9-4C05-82AC-9E713BCB25DC}" presName="connTx" presStyleLbl="parChTrans1D3" presStyleIdx="4" presStyleCnt="6"/>
      <dgm:spPr/>
    </dgm:pt>
    <dgm:pt modelId="{924D97D2-4A38-491D-B51D-EAEBB4B2F43F}" type="pres">
      <dgm:prSet presAssocID="{CCEF5C52-8E9F-40FE-A026-ECD6ADE1528A}" presName="root2" presStyleCnt="0"/>
      <dgm:spPr/>
    </dgm:pt>
    <dgm:pt modelId="{5F7C0D11-0DFE-4728-90A6-127278F18E45}" type="pres">
      <dgm:prSet presAssocID="{CCEF5C52-8E9F-40FE-A026-ECD6ADE1528A}" presName="LevelTwoTextNode" presStyleLbl="node3" presStyleIdx="4" presStyleCnt="6" custScaleX="313723">
        <dgm:presLayoutVars>
          <dgm:chPref val="3"/>
        </dgm:presLayoutVars>
      </dgm:prSet>
      <dgm:spPr/>
    </dgm:pt>
    <dgm:pt modelId="{9C70AE4F-E7D9-4821-8DEF-23DC0C861416}" type="pres">
      <dgm:prSet presAssocID="{CCEF5C52-8E9F-40FE-A026-ECD6ADE1528A}" presName="level3hierChild" presStyleCnt="0"/>
      <dgm:spPr/>
    </dgm:pt>
    <dgm:pt modelId="{2B90460D-05D3-4A1E-9CF7-FBC6BAEE8BB4}" type="pres">
      <dgm:prSet presAssocID="{38A86375-FB56-44C9-BB14-5B9B0DFA2888}" presName="conn2-1" presStyleLbl="parChTrans1D3" presStyleIdx="5" presStyleCnt="6"/>
      <dgm:spPr/>
    </dgm:pt>
    <dgm:pt modelId="{59583358-4D53-4A61-980D-49E2AFF7D3EC}" type="pres">
      <dgm:prSet presAssocID="{38A86375-FB56-44C9-BB14-5B9B0DFA2888}" presName="connTx" presStyleLbl="parChTrans1D3" presStyleIdx="5" presStyleCnt="6"/>
      <dgm:spPr/>
    </dgm:pt>
    <dgm:pt modelId="{F7DEB09C-9E2B-4C1E-91C7-0937A3795688}" type="pres">
      <dgm:prSet presAssocID="{4D925540-2687-4EE7-8204-4E089035C445}" presName="root2" presStyleCnt="0"/>
      <dgm:spPr/>
    </dgm:pt>
    <dgm:pt modelId="{B777B59D-B94F-4F13-8EC1-CD5804E73D6A}" type="pres">
      <dgm:prSet presAssocID="{4D925540-2687-4EE7-8204-4E089035C445}" presName="LevelTwoTextNode" presStyleLbl="node3" presStyleIdx="5" presStyleCnt="6" custScaleX="346157">
        <dgm:presLayoutVars>
          <dgm:chPref val="3"/>
        </dgm:presLayoutVars>
      </dgm:prSet>
      <dgm:spPr/>
    </dgm:pt>
    <dgm:pt modelId="{66495429-5C50-42BC-AEF8-7AD85B5AD5D5}" type="pres">
      <dgm:prSet presAssocID="{4D925540-2687-4EE7-8204-4E089035C445}" presName="level3hierChild" presStyleCnt="0"/>
      <dgm:spPr/>
    </dgm:pt>
  </dgm:ptLst>
  <dgm:cxnLst>
    <dgm:cxn modelId="{DF816308-B375-4A3B-ADF1-97B80ACFAF99}" type="presOf" srcId="{9CB94F84-130E-4E9E-AF92-1DE01343F1AC}" destId="{4F179156-503C-41C9-8A7E-05AC7603CF63}" srcOrd="0" destOrd="0" presId="urn:microsoft.com/office/officeart/2005/8/layout/hierarchy2"/>
    <dgm:cxn modelId="{46EAC808-D17C-44DF-9EDF-3A19019B82FD}" type="presOf" srcId="{62E842A5-5854-4EC3-B7C8-4C6ECE2F466C}" destId="{8945EA90-E252-4866-8347-2EA502911A74}" srcOrd="1" destOrd="0" presId="urn:microsoft.com/office/officeart/2005/8/layout/hierarchy2"/>
    <dgm:cxn modelId="{A0D0A715-3301-45A1-9973-D2ACB5E7A23E}" type="presOf" srcId="{6C29B7BE-0DCE-457E-A5C4-FD702BA81EE3}" destId="{D6BAAB1E-AB98-4CD9-8B43-BB38A4252B17}" srcOrd="0" destOrd="0" presId="urn:microsoft.com/office/officeart/2005/8/layout/hierarchy2"/>
    <dgm:cxn modelId="{BD7C0C19-358F-4443-8C17-BD73CDCEE252}" type="presOf" srcId="{C501E623-9F70-4F24-8887-1DA48D468046}" destId="{EF921CF4-35C4-48F4-94C4-7FC6F4BB10EA}" srcOrd="0" destOrd="0" presId="urn:microsoft.com/office/officeart/2005/8/layout/hierarchy2"/>
    <dgm:cxn modelId="{0CE42B26-8FBF-485C-B408-BC7CFFEF3FF3}" type="presOf" srcId="{E9341471-3CE5-4153-9223-88FB23B041DD}" destId="{54CF4B17-C7C8-47C2-B244-465B5057A511}" srcOrd="0" destOrd="0" presId="urn:microsoft.com/office/officeart/2005/8/layout/hierarchy2"/>
    <dgm:cxn modelId="{FDE6E72E-C59E-4535-9223-1F6B409D770B}" type="presOf" srcId="{325C2F8D-87AB-41C6-91E9-27FE5A562915}" destId="{B7CA1F56-2E12-4E10-9F0B-9D87A39AA266}" srcOrd="0" destOrd="0" presId="urn:microsoft.com/office/officeart/2005/8/layout/hierarchy2"/>
    <dgm:cxn modelId="{03333339-BE8D-4D3E-943D-3254BC3AD140}" srcId="{FB274423-D302-4871-9FCE-D254295E2C38}" destId="{E1E0333E-D8A9-4838-921A-77995A3BA36F}" srcOrd="1" destOrd="0" parTransId="{48FEA3B7-CCBA-45C1-B362-8D48D1E3C83F}" sibTransId="{7965C3BE-77FD-45F3-AE27-7EC6A969C02B}"/>
    <dgm:cxn modelId="{4994B639-34C0-4872-838B-533C5C463085}" type="presOf" srcId="{38A86375-FB56-44C9-BB14-5B9B0DFA2888}" destId="{2B90460D-05D3-4A1E-9CF7-FBC6BAEE8BB4}" srcOrd="0" destOrd="0" presId="urn:microsoft.com/office/officeart/2005/8/layout/hierarchy2"/>
    <dgm:cxn modelId="{BA551C68-2602-4219-A3A8-2213B9216CD2}" type="presOf" srcId="{D1D36740-8B41-4BC7-80F0-AE864CD6FB99}" destId="{3CAE97BF-13FD-4235-8A76-C8AABADDAE61}" srcOrd="1" destOrd="0" presId="urn:microsoft.com/office/officeart/2005/8/layout/hierarchy2"/>
    <dgm:cxn modelId="{11CA8649-D32D-4997-9374-C5F3AC2C4E03}" type="presOf" srcId="{88BE590C-7CE8-4733-AD76-4DDAA34BE38A}" destId="{CB81A67A-1154-429E-9DC9-9F8B83D8A032}" srcOrd="0" destOrd="0" presId="urn:microsoft.com/office/officeart/2005/8/layout/hierarchy2"/>
    <dgm:cxn modelId="{33F14C6A-BFFC-409E-957E-966003F7A693}" srcId="{E1E0333E-D8A9-4838-921A-77995A3BA36F}" destId="{4D925540-2687-4EE7-8204-4E089035C445}" srcOrd="1" destOrd="0" parTransId="{38A86375-FB56-44C9-BB14-5B9B0DFA2888}" sibTransId="{65569EDA-5367-4C06-A7BF-1BB971D4B535}"/>
    <dgm:cxn modelId="{6208A66D-7739-470F-99B9-EF42C5846117}" type="presOf" srcId="{CCEF5C52-8E9F-40FE-A026-ECD6ADE1528A}" destId="{5F7C0D11-0DFE-4728-90A6-127278F18E45}" srcOrd="0" destOrd="0" presId="urn:microsoft.com/office/officeart/2005/8/layout/hierarchy2"/>
    <dgm:cxn modelId="{B2EFFE50-8B61-47C3-BE34-A6CD084CD686}" srcId="{88BE590C-7CE8-4733-AD76-4DDAA34BE38A}" destId="{9CB94F84-130E-4E9E-AF92-1DE01343F1AC}" srcOrd="1" destOrd="0" parTransId="{98B0B62D-F26C-4F49-B603-289E6C5189CA}" sibTransId="{0EA5CC21-6EED-455F-AEA5-06218CF38B52}"/>
    <dgm:cxn modelId="{12806271-D404-4F48-83B9-D2152908BBC3}" type="presOf" srcId="{48FEA3B7-CCBA-45C1-B362-8D48D1E3C83F}" destId="{49165247-98BB-47F1-A456-76043BE3378E}" srcOrd="1" destOrd="0" presId="urn:microsoft.com/office/officeart/2005/8/layout/hierarchy2"/>
    <dgm:cxn modelId="{9D33797C-42ED-4E0A-833D-A1C181CA4B37}" type="presOf" srcId="{FB274423-D302-4871-9FCE-D254295E2C38}" destId="{E40FDCCE-37B0-4AF5-87A4-AE081C0CDE46}" srcOrd="0" destOrd="0" presId="urn:microsoft.com/office/officeart/2005/8/layout/hierarchy2"/>
    <dgm:cxn modelId="{4B26498B-5FE6-420F-B65B-BA9C6D558541}" srcId="{FB274423-D302-4871-9FCE-D254295E2C38}" destId="{88BE590C-7CE8-4733-AD76-4DDAA34BE38A}" srcOrd="0" destOrd="0" parTransId="{62E842A5-5854-4EC3-B7C8-4C6ECE2F466C}" sibTransId="{A48538B1-FE6C-40AE-BB9D-667CE027923A}"/>
    <dgm:cxn modelId="{65B4E68D-F001-468A-B364-0B59A7270E73}" type="presOf" srcId="{E9341471-3CE5-4153-9223-88FB23B041DD}" destId="{22B2C75B-D7AB-4814-9945-6E630DA48EF8}" srcOrd="1" destOrd="0" presId="urn:microsoft.com/office/officeart/2005/8/layout/hierarchy2"/>
    <dgm:cxn modelId="{90F88F8E-5BAF-4470-B856-0BE62BF079E2}" srcId="{E1E0333E-D8A9-4838-921A-77995A3BA36F}" destId="{CCEF5C52-8E9F-40FE-A026-ECD6ADE1528A}" srcOrd="0" destOrd="0" parTransId="{8F110100-9BD9-4C05-82AC-9E713BCB25DC}" sibTransId="{2C85DC15-4C7B-40D2-9033-B2CB0EF83CCD}"/>
    <dgm:cxn modelId="{A3CC528F-8225-4352-A547-A03DCB687C2F}" type="presOf" srcId="{9DCDD3B1-5239-43B7-9B65-9F4D2AD6216B}" destId="{DC8D4682-EAD0-42FB-B3A9-C363663DAACD}" srcOrd="0" destOrd="0" presId="urn:microsoft.com/office/officeart/2005/8/layout/hierarchy2"/>
    <dgm:cxn modelId="{4D031E91-92F6-450A-B0A7-5656BB0DE595}" srcId="{325C2F8D-87AB-41C6-91E9-27FE5A562915}" destId="{FB274423-D302-4871-9FCE-D254295E2C38}" srcOrd="0" destOrd="0" parTransId="{200758F2-7D2B-4BBE-A523-8DD757DEC80D}" sibTransId="{C48B7DE1-9EBF-43C3-B4A0-915591C7F682}"/>
    <dgm:cxn modelId="{EF86A799-017F-4256-8C9D-93277E486402}" type="presOf" srcId="{38A86375-FB56-44C9-BB14-5B9B0DFA2888}" destId="{59583358-4D53-4A61-980D-49E2AFF7D3EC}" srcOrd="1" destOrd="0" presId="urn:microsoft.com/office/officeart/2005/8/layout/hierarchy2"/>
    <dgm:cxn modelId="{500C72AB-16BE-4851-BE52-F0B20C0ADBDA}" type="presOf" srcId="{E1E0333E-D8A9-4838-921A-77995A3BA36F}" destId="{B147F417-777A-4173-B031-922B22743C93}" srcOrd="0" destOrd="0" presId="urn:microsoft.com/office/officeart/2005/8/layout/hierarchy2"/>
    <dgm:cxn modelId="{5BF2B2AC-A4BF-427B-8FA0-ED3548CC54AA}" srcId="{88BE590C-7CE8-4733-AD76-4DDAA34BE38A}" destId="{9DCDD3B1-5239-43B7-9B65-9F4D2AD6216B}" srcOrd="0" destOrd="0" parTransId="{E9341471-3CE5-4153-9223-88FB23B041DD}" sibTransId="{DAD97F75-C9C0-4BB5-88FD-B9F619F131F8}"/>
    <dgm:cxn modelId="{7ADAB7BE-E8DF-4D4F-BC34-01C15F2694C0}" type="presOf" srcId="{8F110100-9BD9-4C05-82AC-9E713BCB25DC}" destId="{57C02525-13C9-435E-AD64-4E92F652D871}" srcOrd="1" destOrd="0" presId="urn:microsoft.com/office/officeart/2005/8/layout/hierarchy2"/>
    <dgm:cxn modelId="{BF011ECA-2AAD-452C-96FA-26972B1EADC7}" type="presOf" srcId="{48FEA3B7-CCBA-45C1-B362-8D48D1E3C83F}" destId="{A942FA1F-35CC-47AF-8081-160D7F0FB641}" srcOrd="0" destOrd="0" presId="urn:microsoft.com/office/officeart/2005/8/layout/hierarchy2"/>
    <dgm:cxn modelId="{4C0267CC-11CA-48B0-91DB-77481F6C36F0}" type="presOf" srcId="{09B16D1F-0427-4AD4-93D9-E93ACF5C737A}" destId="{F5E4E1BD-F794-44CB-ABEC-538DE2045ACA}" srcOrd="0" destOrd="0" presId="urn:microsoft.com/office/officeart/2005/8/layout/hierarchy2"/>
    <dgm:cxn modelId="{5791D1D4-EEC2-4230-9320-C30C9FDA0106}" srcId="{88BE590C-7CE8-4733-AD76-4DDAA34BE38A}" destId="{C501E623-9F70-4F24-8887-1DA48D468046}" srcOrd="3" destOrd="0" parTransId="{D1D36740-8B41-4BC7-80F0-AE864CD6FB99}" sibTransId="{1D185F13-EA0F-47AA-81ED-3120B965478B}"/>
    <dgm:cxn modelId="{8DBD52D9-C2A2-4377-8446-F1159F559C69}" type="presOf" srcId="{98B0B62D-F26C-4F49-B603-289E6C5189CA}" destId="{786ABEAE-18A6-4111-BFA0-53F78D8C9033}" srcOrd="1" destOrd="0" presId="urn:microsoft.com/office/officeart/2005/8/layout/hierarchy2"/>
    <dgm:cxn modelId="{14D43ADE-432E-4E37-AB94-BAA06FDB0976}" type="presOf" srcId="{8F110100-9BD9-4C05-82AC-9E713BCB25DC}" destId="{09210F5A-9114-4C5C-AFB3-394754E870FF}" srcOrd="0" destOrd="0" presId="urn:microsoft.com/office/officeart/2005/8/layout/hierarchy2"/>
    <dgm:cxn modelId="{F35961DF-597C-46FA-8110-CBD271420C94}" type="presOf" srcId="{D1D36740-8B41-4BC7-80F0-AE864CD6FB99}" destId="{12EC7486-38B6-4E99-9296-7CCE88B7AA3B}" srcOrd="0" destOrd="0" presId="urn:microsoft.com/office/officeart/2005/8/layout/hierarchy2"/>
    <dgm:cxn modelId="{31705FE1-E37C-4462-92EE-3E69FA079035}" type="presOf" srcId="{4D925540-2687-4EE7-8204-4E089035C445}" destId="{B777B59D-B94F-4F13-8EC1-CD5804E73D6A}" srcOrd="0" destOrd="0" presId="urn:microsoft.com/office/officeart/2005/8/layout/hierarchy2"/>
    <dgm:cxn modelId="{608002ED-BC0C-4AF4-8C93-2607CB7FBD30}" srcId="{88BE590C-7CE8-4733-AD76-4DDAA34BE38A}" destId="{6C29B7BE-0DCE-457E-A5C4-FD702BA81EE3}" srcOrd="2" destOrd="0" parTransId="{09B16D1F-0427-4AD4-93D9-E93ACF5C737A}" sibTransId="{CCA88BAB-A919-48E8-B0D4-BA2632F721E3}"/>
    <dgm:cxn modelId="{0FE0ABED-AA35-4A72-AB4E-5EEAF82537DC}" type="presOf" srcId="{09B16D1F-0427-4AD4-93D9-E93ACF5C737A}" destId="{C62495BC-1CF2-451D-81B0-0A4A82B31F9C}" srcOrd="1" destOrd="0" presId="urn:microsoft.com/office/officeart/2005/8/layout/hierarchy2"/>
    <dgm:cxn modelId="{7D8C61F2-F133-449C-BF66-3C497C9A1B64}" type="presOf" srcId="{62E842A5-5854-4EC3-B7C8-4C6ECE2F466C}" destId="{06C47560-FD8A-4C7B-9222-0F9B9E7BFAD2}" srcOrd="0" destOrd="0" presId="urn:microsoft.com/office/officeart/2005/8/layout/hierarchy2"/>
    <dgm:cxn modelId="{2D9A08F4-F597-426A-8AD6-8B80381286FE}" type="presOf" srcId="{98B0B62D-F26C-4F49-B603-289E6C5189CA}" destId="{534FF3FD-19F1-4DB0-8220-EE687F135061}" srcOrd="0" destOrd="0" presId="urn:microsoft.com/office/officeart/2005/8/layout/hierarchy2"/>
    <dgm:cxn modelId="{C9A67EF6-20A4-46B7-85DD-B898B5EC5448}" type="presParOf" srcId="{B7CA1F56-2E12-4E10-9F0B-9D87A39AA266}" destId="{08B79CDC-D062-47A1-A669-82312175AB38}" srcOrd="0" destOrd="0" presId="urn:microsoft.com/office/officeart/2005/8/layout/hierarchy2"/>
    <dgm:cxn modelId="{812DADFD-439E-4970-9F47-29A30D0632A7}" type="presParOf" srcId="{08B79CDC-D062-47A1-A669-82312175AB38}" destId="{E40FDCCE-37B0-4AF5-87A4-AE081C0CDE46}" srcOrd="0" destOrd="0" presId="urn:microsoft.com/office/officeart/2005/8/layout/hierarchy2"/>
    <dgm:cxn modelId="{1D5FDB72-B688-4977-84E3-E5AAA40F20D9}" type="presParOf" srcId="{08B79CDC-D062-47A1-A669-82312175AB38}" destId="{D3C59BD4-525F-4277-AA7D-EA4F7D744673}" srcOrd="1" destOrd="0" presId="urn:microsoft.com/office/officeart/2005/8/layout/hierarchy2"/>
    <dgm:cxn modelId="{D238468C-6EAE-46F2-8954-67A0FA259768}" type="presParOf" srcId="{D3C59BD4-525F-4277-AA7D-EA4F7D744673}" destId="{06C47560-FD8A-4C7B-9222-0F9B9E7BFAD2}" srcOrd="0" destOrd="0" presId="urn:microsoft.com/office/officeart/2005/8/layout/hierarchy2"/>
    <dgm:cxn modelId="{58292B06-8423-41B9-832C-C54F82FB97EF}" type="presParOf" srcId="{06C47560-FD8A-4C7B-9222-0F9B9E7BFAD2}" destId="{8945EA90-E252-4866-8347-2EA502911A74}" srcOrd="0" destOrd="0" presId="urn:microsoft.com/office/officeart/2005/8/layout/hierarchy2"/>
    <dgm:cxn modelId="{B695B1CA-038F-41D6-8A89-3EEF33FC245E}" type="presParOf" srcId="{D3C59BD4-525F-4277-AA7D-EA4F7D744673}" destId="{21C96258-28CB-4432-8B15-B1387E89AB3A}" srcOrd="1" destOrd="0" presId="urn:microsoft.com/office/officeart/2005/8/layout/hierarchy2"/>
    <dgm:cxn modelId="{C3B9361E-3252-4C84-AD04-8678A83C644F}" type="presParOf" srcId="{21C96258-28CB-4432-8B15-B1387E89AB3A}" destId="{CB81A67A-1154-429E-9DC9-9F8B83D8A032}" srcOrd="0" destOrd="0" presId="urn:microsoft.com/office/officeart/2005/8/layout/hierarchy2"/>
    <dgm:cxn modelId="{4EF6E233-F62C-4E62-8624-140E3BCE05D4}" type="presParOf" srcId="{21C96258-28CB-4432-8B15-B1387E89AB3A}" destId="{92AEBB74-6F7F-4023-A497-DAAF6E585F82}" srcOrd="1" destOrd="0" presId="urn:microsoft.com/office/officeart/2005/8/layout/hierarchy2"/>
    <dgm:cxn modelId="{A849E61D-8C9D-4A27-A2CA-CFBE8AF40261}" type="presParOf" srcId="{92AEBB74-6F7F-4023-A497-DAAF6E585F82}" destId="{54CF4B17-C7C8-47C2-B244-465B5057A511}" srcOrd="0" destOrd="0" presId="urn:microsoft.com/office/officeart/2005/8/layout/hierarchy2"/>
    <dgm:cxn modelId="{34605CFC-4FD6-4178-982B-E1EFFE787F96}" type="presParOf" srcId="{54CF4B17-C7C8-47C2-B244-465B5057A511}" destId="{22B2C75B-D7AB-4814-9945-6E630DA48EF8}" srcOrd="0" destOrd="0" presId="urn:microsoft.com/office/officeart/2005/8/layout/hierarchy2"/>
    <dgm:cxn modelId="{59914A4C-7B6C-4821-8538-F087785582C7}" type="presParOf" srcId="{92AEBB74-6F7F-4023-A497-DAAF6E585F82}" destId="{32CF2D77-0A22-49AC-9393-5E4A483428D2}" srcOrd="1" destOrd="0" presId="urn:microsoft.com/office/officeart/2005/8/layout/hierarchy2"/>
    <dgm:cxn modelId="{4F527F67-0FD5-48AC-8694-0B6A295CE637}" type="presParOf" srcId="{32CF2D77-0A22-49AC-9393-5E4A483428D2}" destId="{DC8D4682-EAD0-42FB-B3A9-C363663DAACD}" srcOrd="0" destOrd="0" presId="urn:microsoft.com/office/officeart/2005/8/layout/hierarchy2"/>
    <dgm:cxn modelId="{54F59A42-1DC4-4830-A69D-D174E12D9599}" type="presParOf" srcId="{32CF2D77-0A22-49AC-9393-5E4A483428D2}" destId="{4168EC31-55FE-424D-946F-8567F25B33C6}" srcOrd="1" destOrd="0" presId="urn:microsoft.com/office/officeart/2005/8/layout/hierarchy2"/>
    <dgm:cxn modelId="{D4D51240-97FB-4A03-8A76-74632F5F494A}" type="presParOf" srcId="{92AEBB74-6F7F-4023-A497-DAAF6E585F82}" destId="{534FF3FD-19F1-4DB0-8220-EE687F135061}" srcOrd="2" destOrd="0" presId="urn:microsoft.com/office/officeart/2005/8/layout/hierarchy2"/>
    <dgm:cxn modelId="{3D470DDD-A537-46D5-8B9C-EEFF9B0DA6AA}" type="presParOf" srcId="{534FF3FD-19F1-4DB0-8220-EE687F135061}" destId="{786ABEAE-18A6-4111-BFA0-53F78D8C9033}" srcOrd="0" destOrd="0" presId="urn:microsoft.com/office/officeart/2005/8/layout/hierarchy2"/>
    <dgm:cxn modelId="{9A04AA47-23E9-4B60-A716-046AA9DDB83E}" type="presParOf" srcId="{92AEBB74-6F7F-4023-A497-DAAF6E585F82}" destId="{8F4A28BE-D763-41BF-B1C6-24826F431DE1}" srcOrd="3" destOrd="0" presId="urn:microsoft.com/office/officeart/2005/8/layout/hierarchy2"/>
    <dgm:cxn modelId="{A3362548-48AD-4764-9288-13A51FE2BA9D}" type="presParOf" srcId="{8F4A28BE-D763-41BF-B1C6-24826F431DE1}" destId="{4F179156-503C-41C9-8A7E-05AC7603CF63}" srcOrd="0" destOrd="0" presId="urn:microsoft.com/office/officeart/2005/8/layout/hierarchy2"/>
    <dgm:cxn modelId="{013D99CD-9996-402E-A729-EE5D87E7157F}" type="presParOf" srcId="{8F4A28BE-D763-41BF-B1C6-24826F431DE1}" destId="{A39A3B99-650A-40EE-BECB-99077810FCC2}" srcOrd="1" destOrd="0" presId="urn:microsoft.com/office/officeart/2005/8/layout/hierarchy2"/>
    <dgm:cxn modelId="{41CA9781-26BD-4378-9EA0-E57A180B6EF4}" type="presParOf" srcId="{92AEBB74-6F7F-4023-A497-DAAF6E585F82}" destId="{F5E4E1BD-F794-44CB-ABEC-538DE2045ACA}" srcOrd="4" destOrd="0" presId="urn:microsoft.com/office/officeart/2005/8/layout/hierarchy2"/>
    <dgm:cxn modelId="{2256C358-7273-4B54-8F41-592B2037E785}" type="presParOf" srcId="{F5E4E1BD-F794-44CB-ABEC-538DE2045ACA}" destId="{C62495BC-1CF2-451D-81B0-0A4A82B31F9C}" srcOrd="0" destOrd="0" presId="urn:microsoft.com/office/officeart/2005/8/layout/hierarchy2"/>
    <dgm:cxn modelId="{28FBED82-0B38-4351-B503-E38BCBEA386D}" type="presParOf" srcId="{92AEBB74-6F7F-4023-A497-DAAF6E585F82}" destId="{517166FB-605C-4C57-B8C5-42E5740ED694}" srcOrd="5" destOrd="0" presId="urn:microsoft.com/office/officeart/2005/8/layout/hierarchy2"/>
    <dgm:cxn modelId="{86405B6D-284A-49D6-A641-8E4761620704}" type="presParOf" srcId="{517166FB-605C-4C57-B8C5-42E5740ED694}" destId="{D6BAAB1E-AB98-4CD9-8B43-BB38A4252B17}" srcOrd="0" destOrd="0" presId="urn:microsoft.com/office/officeart/2005/8/layout/hierarchy2"/>
    <dgm:cxn modelId="{99C6D58B-3D70-4C0B-B8F9-DF84679EB957}" type="presParOf" srcId="{517166FB-605C-4C57-B8C5-42E5740ED694}" destId="{5D3846F4-DCEB-48FB-A6C1-56C45E53083D}" srcOrd="1" destOrd="0" presId="urn:microsoft.com/office/officeart/2005/8/layout/hierarchy2"/>
    <dgm:cxn modelId="{CE10B2D5-B5C4-4E5C-B5B0-A6E89E7EFB33}" type="presParOf" srcId="{92AEBB74-6F7F-4023-A497-DAAF6E585F82}" destId="{12EC7486-38B6-4E99-9296-7CCE88B7AA3B}" srcOrd="6" destOrd="0" presId="urn:microsoft.com/office/officeart/2005/8/layout/hierarchy2"/>
    <dgm:cxn modelId="{76685EB7-27AC-49FE-80B3-ED3833673C61}" type="presParOf" srcId="{12EC7486-38B6-4E99-9296-7CCE88B7AA3B}" destId="{3CAE97BF-13FD-4235-8A76-C8AABADDAE61}" srcOrd="0" destOrd="0" presId="urn:microsoft.com/office/officeart/2005/8/layout/hierarchy2"/>
    <dgm:cxn modelId="{9AF4BFD8-DA3B-4288-BF8F-2A0AEF89835C}" type="presParOf" srcId="{92AEBB74-6F7F-4023-A497-DAAF6E585F82}" destId="{6734A5B5-5C8E-42C9-A2BE-53DE0414BC6C}" srcOrd="7" destOrd="0" presId="urn:microsoft.com/office/officeart/2005/8/layout/hierarchy2"/>
    <dgm:cxn modelId="{3031FB84-8BD1-4F84-8766-89AA98741EDA}" type="presParOf" srcId="{6734A5B5-5C8E-42C9-A2BE-53DE0414BC6C}" destId="{EF921CF4-35C4-48F4-94C4-7FC6F4BB10EA}" srcOrd="0" destOrd="0" presId="urn:microsoft.com/office/officeart/2005/8/layout/hierarchy2"/>
    <dgm:cxn modelId="{97F159CF-9048-4923-9683-1CEABCA70E37}" type="presParOf" srcId="{6734A5B5-5C8E-42C9-A2BE-53DE0414BC6C}" destId="{E6774605-1A93-4DD3-A2F7-7DFFAE51AE93}" srcOrd="1" destOrd="0" presId="urn:microsoft.com/office/officeart/2005/8/layout/hierarchy2"/>
    <dgm:cxn modelId="{9600A967-CBF6-4318-95A6-7A6D4972CE15}" type="presParOf" srcId="{D3C59BD4-525F-4277-AA7D-EA4F7D744673}" destId="{A942FA1F-35CC-47AF-8081-160D7F0FB641}" srcOrd="2" destOrd="0" presId="urn:microsoft.com/office/officeart/2005/8/layout/hierarchy2"/>
    <dgm:cxn modelId="{AC9DB4E5-28E7-46BF-8DE3-8FF7055FA746}" type="presParOf" srcId="{A942FA1F-35CC-47AF-8081-160D7F0FB641}" destId="{49165247-98BB-47F1-A456-76043BE3378E}" srcOrd="0" destOrd="0" presId="urn:microsoft.com/office/officeart/2005/8/layout/hierarchy2"/>
    <dgm:cxn modelId="{B15E7581-497F-433C-98E0-4212F020D694}" type="presParOf" srcId="{D3C59BD4-525F-4277-AA7D-EA4F7D744673}" destId="{0D914696-9423-40CC-B2D0-3AF8CE5DC418}" srcOrd="3" destOrd="0" presId="urn:microsoft.com/office/officeart/2005/8/layout/hierarchy2"/>
    <dgm:cxn modelId="{E0A02DAE-C121-48C9-8039-4A9133BDBA52}" type="presParOf" srcId="{0D914696-9423-40CC-B2D0-3AF8CE5DC418}" destId="{B147F417-777A-4173-B031-922B22743C93}" srcOrd="0" destOrd="0" presId="urn:microsoft.com/office/officeart/2005/8/layout/hierarchy2"/>
    <dgm:cxn modelId="{2BD2A4AD-F7E2-4E66-B89A-9DA564FDE0BD}" type="presParOf" srcId="{0D914696-9423-40CC-B2D0-3AF8CE5DC418}" destId="{63CB76A8-4072-4A33-8C54-3AE08C37084F}" srcOrd="1" destOrd="0" presId="urn:microsoft.com/office/officeart/2005/8/layout/hierarchy2"/>
    <dgm:cxn modelId="{37E246EC-85BE-463E-A40A-E5AF69CA6DE2}" type="presParOf" srcId="{63CB76A8-4072-4A33-8C54-3AE08C37084F}" destId="{09210F5A-9114-4C5C-AFB3-394754E870FF}" srcOrd="0" destOrd="0" presId="urn:microsoft.com/office/officeart/2005/8/layout/hierarchy2"/>
    <dgm:cxn modelId="{058F3702-3A52-4DE9-86FD-089223323811}" type="presParOf" srcId="{09210F5A-9114-4C5C-AFB3-394754E870FF}" destId="{57C02525-13C9-435E-AD64-4E92F652D871}" srcOrd="0" destOrd="0" presId="urn:microsoft.com/office/officeart/2005/8/layout/hierarchy2"/>
    <dgm:cxn modelId="{88EAC26F-ADBF-48D3-BDC3-711AE74CF45A}" type="presParOf" srcId="{63CB76A8-4072-4A33-8C54-3AE08C37084F}" destId="{924D97D2-4A38-491D-B51D-EAEBB4B2F43F}" srcOrd="1" destOrd="0" presId="urn:microsoft.com/office/officeart/2005/8/layout/hierarchy2"/>
    <dgm:cxn modelId="{08831ABF-3881-415D-9BB6-85D4436D2B3E}" type="presParOf" srcId="{924D97D2-4A38-491D-B51D-EAEBB4B2F43F}" destId="{5F7C0D11-0DFE-4728-90A6-127278F18E45}" srcOrd="0" destOrd="0" presId="urn:microsoft.com/office/officeart/2005/8/layout/hierarchy2"/>
    <dgm:cxn modelId="{1BCB2E9C-D277-4F5F-BB66-C523ECF95C68}" type="presParOf" srcId="{924D97D2-4A38-491D-B51D-EAEBB4B2F43F}" destId="{9C70AE4F-E7D9-4821-8DEF-23DC0C861416}" srcOrd="1" destOrd="0" presId="urn:microsoft.com/office/officeart/2005/8/layout/hierarchy2"/>
    <dgm:cxn modelId="{B8E09EB6-5F69-4EBD-AF32-4FF884F22F61}" type="presParOf" srcId="{63CB76A8-4072-4A33-8C54-3AE08C37084F}" destId="{2B90460D-05D3-4A1E-9CF7-FBC6BAEE8BB4}" srcOrd="2" destOrd="0" presId="urn:microsoft.com/office/officeart/2005/8/layout/hierarchy2"/>
    <dgm:cxn modelId="{B92A6A1F-F24C-4B21-A38C-10336C8B5575}" type="presParOf" srcId="{2B90460D-05D3-4A1E-9CF7-FBC6BAEE8BB4}" destId="{59583358-4D53-4A61-980D-49E2AFF7D3EC}" srcOrd="0" destOrd="0" presId="urn:microsoft.com/office/officeart/2005/8/layout/hierarchy2"/>
    <dgm:cxn modelId="{11FCEE9D-0D68-42B3-9960-724AEAB50E54}" type="presParOf" srcId="{63CB76A8-4072-4A33-8C54-3AE08C37084F}" destId="{F7DEB09C-9E2B-4C1E-91C7-0937A3795688}" srcOrd="3" destOrd="0" presId="urn:microsoft.com/office/officeart/2005/8/layout/hierarchy2"/>
    <dgm:cxn modelId="{D132FA63-A731-4769-BEB0-AF2AF85E095E}" type="presParOf" srcId="{F7DEB09C-9E2B-4C1E-91C7-0937A3795688}" destId="{B777B59D-B94F-4F13-8EC1-CD5804E73D6A}" srcOrd="0" destOrd="0" presId="urn:microsoft.com/office/officeart/2005/8/layout/hierarchy2"/>
    <dgm:cxn modelId="{864579C9-9C23-4F1D-85A1-67C960FDB361}" type="presParOf" srcId="{F7DEB09C-9E2B-4C1E-91C7-0937A3795688}" destId="{66495429-5C50-42BC-AEF8-7AD85B5AD5D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03A0FF-542D-4BAA-8973-C2B752702424}" type="doc">
      <dgm:prSet loTypeId="urn:microsoft.com/office/officeart/2005/8/layout/pList2" loCatId="list" qsTypeId="urn:microsoft.com/office/officeart/2005/8/quickstyle/simple4" qsCatId="simple" csTypeId="urn:microsoft.com/office/officeart/2005/8/colors/colorful4" csCatId="colorful" phldr="1"/>
      <dgm:spPr/>
      <dgm:t>
        <a:bodyPr/>
        <a:lstStyle/>
        <a:p>
          <a:endParaRPr lang="en-IN"/>
        </a:p>
      </dgm:t>
    </dgm:pt>
    <dgm:pt modelId="{309EDAA5-8E69-46AB-8EBA-410CFFB9FBF8}">
      <dgm:prSet phldrT="[Text]"/>
      <dgm:spPr/>
      <dgm:t>
        <a:bodyPr/>
        <a:lstStyle/>
        <a:p>
          <a:r>
            <a:rPr lang="en-IN" dirty="0"/>
            <a:t>Paleness </a:t>
          </a:r>
        </a:p>
        <a:p>
          <a:r>
            <a:rPr lang="en-IN" dirty="0"/>
            <a:t>Tiredness</a:t>
          </a:r>
        </a:p>
        <a:p>
          <a:r>
            <a:rPr lang="en-IN" dirty="0"/>
            <a:t>Headache</a:t>
          </a:r>
        </a:p>
        <a:p>
          <a:r>
            <a:rPr lang="en-IN" dirty="0"/>
            <a:t>Lack of breath</a:t>
          </a:r>
        </a:p>
      </dgm:t>
    </dgm:pt>
    <dgm:pt modelId="{2B27E989-F0C9-4A81-9A9E-6FEA80C30186}" type="parTrans" cxnId="{A554C2A4-3D36-49B2-8C19-55D7DF47157F}">
      <dgm:prSet/>
      <dgm:spPr/>
      <dgm:t>
        <a:bodyPr/>
        <a:lstStyle/>
        <a:p>
          <a:endParaRPr lang="en-IN"/>
        </a:p>
      </dgm:t>
    </dgm:pt>
    <dgm:pt modelId="{2B439DFE-B311-4E7C-9988-02D711A7CBE1}" type="sibTrans" cxnId="{A554C2A4-3D36-49B2-8C19-55D7DF47157F}">
      <dgm:prSet/>
      <dgm:spPr/>
      <dgm:t>
        <a:bodyPr/>
        <a:lstStyle/>
        <a:p>
          <a:endParaRPr lang="en-IN"/>
        </a:p>
      </dgm:t>
    </dgm:pt>
    <dgm:pt modelId="{C57DF737-49CE-40C4-A067-52C6750E692B}">
      <dgm:prSet phldrT="[Text]"/>
      <dgm:spPr/>
      <dgm:t>
        <a:bodyPr/>
        <a:lstStyle/>
        <a:p>
          <a:r>
            <a:rPr lang="en-IN" dirty="0"/>
            <a:t>Night blindness</a:t>
          </a:r>
        </a:p>
        <a:p>
          <a:r>
            <a:rPr lang="en-IN" dirty="0"/>
            <a:t>Eye dryness</a:t>
          </a:r>
        </a:p>
        <a:p>
          <a:r>
            <a:rPr lang="en-IN" dirty="0"/>
            <a:t>Eye ulcers</a:t>
          </a:r>
        </a:p>
      </dgm:t>
    </dgm:pt>
    <dgm:pt modelId="{8FB23EDA-394E-41F7-9501-AC077ABF4130}" type="parTrans" cxnId="{23FED2AD-3862-4FC8-A2C6-054A3BB993E7}">
      <dgm:prSet/>
      <dgm:spPr/>
      <dgm:t>
        <a:bodyPr/>
        <a:lstStyle/>
        <a:p>
          <a:endParaRPr lang="en-IN"/>
        </a:p>
      </dgm:t>
    </dgm:pt>
    <dgm:pt modelId="{E5E6B7B4-E6F2-4DB7-B19B-9CA8C0E26384}" type="sibTrans" cxnId="{23FED2AD-3862-4FC8-A2C6-054A3BB993E7}">
      <dgm:prSet/>
      <dgm:spPr/>
      <dgm:t>
        <a:bodyPr/>
        <a:lstStyle/>
        <a:p>
          <a:endParaRPr lang="en-IN"/>
        </a:p>
      </dgm:t>
    </dgm:pt>
    <dgm:pt modelId="{ED4F1B3D-AD35-4316-AAC1-10568FB522EC}">
      <dgm:prSet phldrT="[Text]"/>
      <dgm:spPr/>
      <dgm:t>
        <a:bodyPr/>
        <a:lstStyle/>
        <a:p>
          <a:r>
            <a:rPr lang="en-IN" dirty="0"/>
            <a:t>Goitre</a:t>
          </a:r>
        </a:p>
        <a:p>
          <a:r>
            <a:rPr lang="en-IN" dirty="0"/>
            <a:t>Enlarged neck</a:t>
          </a:r>
        </a:p>
      </dgm:t>
    </dgm:pt>
    <dgm:pt modelId="{51C4AA5A-2E62-404A-A7CD-14C3533BB4DC}" type="parTrans" cxnId="{E61682E4-26C5-4B7A-9EC3-6B7E7626F732}">
      <dgm:prSet/>
      <dgm:spPr/>
      <dgm:t>
        <a:bodyPr/>
        <a:lstStyle/>
        <a:p>
          <a:endParaRPr lang="en-IN"/>
        </a:p>
      </dgm:t>
    </dgm:pt>
    <dgm:pt modelId="{36D9D82D-BC4D-4043-9FCD-E020A3D7A79F}" type="sibTrans" cxnId="{E61682E4-26C5-4B7A-9EC3-6B7E7626F732}">
      <dgm:prSet/>
      <dgm:spPr/>
      <dgm:t>
        <a:bodyPr/>
        <a:lstStyle/>
        <a:p>
          <a:endParaRPr lang="en-IN"/>
        </a:p>
      </dgm:t>
    </dgm:pt>
    <dgm:pt modelId="{0900EC4B-24F0-45D0-9087-79EC688A1B7A}" type="pres">
      <dgm:prSet presAssocID="{D903A0FF-542D-4BAA-8973-C2B752702424}" presName="Name0" presStyleCnt="0">
        <dgm:presLayoutVars>
          <dgm:dir/>
          <dgm:resizeHandles val="exact"/>
        </dgm:presLayoutVars>
      </dgm:prSet>
      <dgm:spPr/>
    </dgm:pt>
    <dgm:pt modelId="{59B9D5B1-B934-49FE-9723-CE5A1C11C717}" type="pres">
      <dgm:prSet presAssocID="{D903A0FF-542D-4BAA-8973-C2B752702424}" presName="bkgdShp" presStyleLbl="alignAccFollowNode1" presStyleIdx="0" presStyleCnt="1"/>
      <dgm:spPr/>
    </dgm:pt>
    <dgm:pt modelId="{8D4D50DE-968A-4B48-AC64-54E02CE98067}" type="pres">
      <dgm:prSet presAssocID="{D903A0FF-542D-4BAA-8973-C2B752702424}" presName="linComp" presStyleCnt="0"/>
      <dgm:spPr/>
    </dgm:pt>
    <dgm:pt modelId="{95A6D25A-592F-4DA7-98D4-676E4F5F5B63}" type="pres">
      <dgm:prSet presAssocID="{309EDAA5-8E69-46AB-8EBA-410CFFB9FBF8}" presName="compNode" presStyleCnt="0"/>
      <dgm:spPr/>
    </dgm:pt>
    <dgm:pt modelId="{985225BA-37A2-4F20-A644-D4C4D9145AEB}" type="pres">
      <dgm:prSet presAssocID="{309EDAA5-8E69-46AB-8EBA-410CFFB9FBF8}" presName="node" presStyleLbl="node1" presStyleIdx="0" presStyleCnt="3">
        <dgm:presLayoutVars>
          <dgm:bulletEnabled val="1"/>
        </dgm:presLayoutVars>
      </dgm:prSet>
      <dgm:spPr/>
    </dgm:pt>
    <dgm:pt modelId="{83BF25B4-6686-4C0A-96E9-14285B2558C1}" type="pres">
      <dgm:prSet presAssocID="{309EDAA5-8E69-46AB-8EBA-410CFFB9FBF8}" presName="invisiNode" presStyleLbl="node1" presStyleIdx="0" presStyleCnt="3"/>
      <dgm:spPr/>
    </dgm:pt>
    <dgm:pt modelId="{1A0F0D18-DDA0-4A68-B949-1DB2089ADD83}" type="pres">
      <dgm:prSet presAssocID="{309EDAA5-8E69-46AB-8EBA-410CFFB9FBF8}" presName="imagNode" presStyleLbl="fgImgPlace1" presStyleIdx="0" presStyleCnt="3" custScaleY="121565" custLinFactNeighborX="-740" custLinFactNeighborY="17"/>
      <dgm:spPr>
        <a:blipFill rotWithShape="1">
          <a:blip xmlns:r="http://schemas.openxmlformats.org/officeDocument/2006/relationships" r:embed="rId1"/>
          <a:srcRect/>
          <a:stretch>
            <a:fillRect t="-6000" b="-6000"/>
          </a:stretch>
        </a:blipFill>
      </dgm:spPr>
    </dgm:pt>
    <dgm:pt modelId="{9EC47FBA-1223-4B0E-8781-00DA43E69F36}" type="pres">
      <dgm:prSet presAssocID="{2B439DFE-B311-4E7C-9988-02D711A7CBE1}" presName="sibTrans" presStyleLbl="sibTrans2D1" presStyleIdx="0" presStyleCnt="0"/>
      <dgm:spPr/>
    </dgm:pt>
    <dgm:pt modelId="{CBD6FC2E-709C-426F-8266-94EC5313C947}" type="pres">
      <dgm:prSet presAssocID="{C57DF737-49CE-40C4-A067-52C6750E692B}" presName="compNode" presStyleCnt="0"/>
      <dgm:spPr/>
    </dgm:pt>
    <dgm:pt modelId="{E0252D4A-B72C-4086-9CE8-66D5D28A4CDB}" type="pres">
      <dgm:prSet presAssocID="{C57DF737-49CE-40C4-A067-52C6750E692B}" presName="node" presStyleLbl="node1" presStyleIdx="1" presStyleCnt="3">
        <dgm:presLayoutVars>
          <dgm:bulletEnabled val="1"/>
        </dgm:presLayoutVars>
      </dgm:prSet>
      <dgm:spPr/>
    </dgm:pt>
    <dgm:pt modelId="{9699274D-752A-4E9B-9D87-CA20504B1C60}" type="pres">
      <dgm:prSet presAssocID="{C57DF737-49CE-40C4-A067-52C6750E692B}" presName="invisiNode" presStyleLbl="node1" presStyleIdx="1" presStyleCnt="3"/>
      <dgm:spPr/>
    </dgm:pt>
    <dgm:pt modelId="{FF1C58AB-8A55-432D-8E23-F52EC6D26870}" type="pres">
      <dgm:prSet presAssocID="{C57DF737-49CE-40C4-A067-52C6750E692B}" presName="imagNode" presStyleLbl="fgImgPlace1" presStyleIdx="1" presStyleCnt="3"/>
      <dgm:spPr>
        <a:blipFill rotWithShape="1">
          <a:blip xmlns:r="http://schemas.openxmlformats.org/officeDocument/2006/relationships" r:embed="rId2"/>
          <a:srcRect/>
          <a:stretch>
            <a:fillRect l="-3000" r="-3000"/>
          </a:stretch>
        </a:blipFill>
      </dgm:spPr>
    </dgm:pt>
    <dgm:pt modelId="{0B2E346B-1F1A-40AC-A740-E103A87B5B46}" type="pres">
      <dgm:prSet presAssocID="{E5E6B7B4-E6F2-4DB7-B19B-9CA8C0E26384}" presName="sibTrans" presStyleLbl="sibTrans2D1" presStyleIdx="0" presStyleCnt="0"/>
      <dgm:spPr/>
    </dgm:pt>
    <dgm:pt modelId="{8EB03211-3763-4A4D-BEE1-CBCA57CEDFAC}" type="pres">
      <dgm:prSet presAssocID="{ED4F1B3D-AD35-4316-AAC1-10568FB522EC}" presName="compNode" presStyleCnt="0"/>
      <dgm:spPr/>
    </dgm:pt>
    <dgm:pt modelId="{A445D507-0075-44A5-A5C0-A9C9874232C4}" type="pres">
      <dgm:prSet presAssocID="{ED4F1B3D-AD35-4316-AAC1-10568FB522EC}" presName="node" presStyleLbl="node1" presStyleIdx="2" presStyleCnt="3">
        <dgm:presLayoutVars>
          <dgm:bulletEnabled val="1"/>
        </dgm:presLayoutVars>
      </dgm:prSet>
      <dgm:spPr/>
    </dgm:pt>
    <dgm:pt modelId="{A382DBDE-C39D-4799-A3B0-1D5D6D43463E}" type="pres">
      <dgm:prSet presAssocID="{ED4F1B3D-AD35-4316-AAC1-10568FB522EC}" presName="invisiNode" presStyleLbl="node1" presStyleIdx="2" presStyleCnt="3"/>
      <dgm:spPr/>
    </dgm:pt>
    <dgm:pt modelId="{FB00E9B4-2EFF-4942-A127-0B253F95942E}" type="pres">
      <dgm:prSet presAssocID="{ED4F1B3D-AD35-4316-AAC1-10568FB522EC}" presName="imagNode" presStyleLbl="fgImgPlace1" presStyleIdx="2" presStyleCnt="3"/>
      <dgm:spPr>
        <a:blipFill rotWithShape="1">
          <a:blip xmlns:r="http://schemas.openxmlformats.org/officeDocument/2006/relationships" r:embed="rId3"/>
          <a:srcRect/>
          <a:stretch>
            <a:fillRect l="-22000" r="-22000"/>
          </a:stretch>
        </a:blipFill>
      </dgm:spPr>
    </dgm:pt>
  </dgm:ptLst>
  <dgm:cxnLst>
    <dgm:cxn modelId="{A48D7B4B-5F2D-4DF3-A493-8F3F0D8612C2}" type="presOf" srcId="{C57DF737-49CE-40C4-A067-52C6750E692B}" destId="{E0252D4A-B72C-4086-9CE8-66D5D28A4CDB}" srcOrd="0" destOrd="0" presId="urn:microsoft.com/office/officeart/2005/8/layout/pList2"/>
    <dgm:cxn modelId="{A5165A51-F166-4E40-A4A5-F2872E2987ED}" type="presOf" srcId="{309EDAA5-8E69-46AB-8EBA-410CFFB9FBF8}" destId="{985225BA-37A2-4F20-A644-D4C4D9145AEB}" srcOrd="0" destOrd="0" presId="urn:microsoft.com/office/officeart/2005/8/layout/pList2"/>
    <dgm:cxn modelId="{A554C2A4-3D36-49B2-8C19-55D7DF47157F}" srcId="{D903A0FF-542D-4BAA-8973-C2B752702424}" destId="{309EDAA5-8E69-46AB-8EBA-410CFFB9FBF8}" srcOrd="0" destOrd="0" parTransId="{2B27E989-F0C9-4A81-9A9E-6FEA80C30186}" sibTransId="{2B439DFE-B311-4E7C-9988-02D711A7CBE1}"/>
    <dgm:cxn modelId="{23FED2AD-3862-4FC8-A2C6-054A3BB993E7}" srcId="{D903A0FF-542D-4BAA-8973-C2B752702424}" destId="{C57DF737-49CE-40C4-A067-52C6750E692B}" srcOrd="1" destOrd="0" parTransId="{8FB23EDA-394E-41F7-9501-AC077ABF4130}" sibTransId="{E5E6B7B4-E6F2-4DB7-B19B-9CA8C0E26384}"/>
    <dgm:cxn modelId="{781DD0B2-F8DA-4401-8FB9-D2847899D0AF}" type="presOf" srcId="{ED4F1B3D-AD35-4316-AAC1-10568FB522EC}" destId="{A445D507-0075-44A5-A5C0-A9C9874232C4}" srcOrd="0" destOrd="0" presId="urn:microsoft.com/office/officeart/2005/8/layout/pList2"/>
    <dgm:cxn modelId="{0CFCB8C9-404B-40B6-940B-F702AB46FD3E}" type="presOf" srcId="{D903A0FF-542D-4BAA-8973-C2B752702424}" destId="{0900EC4B-24F0-45D0-9087-79EC688A1B7A}" srcOrd="0" destOrd="0" presId="urn:microsoft.com/office/officeart/2005/8/layout/pList2"/>
    <dgm:cxn modelId="{5C0872DC-6FC4-4CD9-87C7-B5BA826A58C0}" type="presOf" srcId="{E5E6B7B4-E6F2-4DB7-B19B-9CA8C0E26384}" destId="{0B2E346B-1F1A-40AC-A740-E103A87B5B46}" srcOrd="0" destOrd="0" presId="urn:microsoft.com/office/officeart/2005/8/layout/pList2"/>
    <dgm:cxn modelId="{E61682E4-26C5-4B7A-9EC3-6B7E7626F732}" srcId="{D903A0FF-542D-4BAA-8973-C2B752702424}" destId="{ED4F1B3D-AD35-4316-AAC1-10568FB522EC}" srcOrd="2" destOrd="0" parTransId="{51C4AA5A-2E62-404A-A7CD-14C3533BB4DC}" sibTransId="{36D9D82D-BC4D-4043-9FCD-E020A3D7A79F}"/>
    <dgm:cxn modelId="{227C23F2-A4D6-4B87-9C5B-152E1CFF0F7F}" type="presOf" srcId="{2B439DFE-B311-4E7C-9988-02D711A7CBE1}" destId="{9EC47FBA-1223-4B0E-8781-00DA43E69F36}" srcOrd="0" destOrd="0" presId="urn:microsoft.com/office/officeart/2005/8/layout/pList2"/>
    <dgm:cxn modelId="{2511D267-4857-486D-B87E-577A5D2657A7}" type="presParOf" srcId="{0900EC4B-24F0-45D0-9087-79EC688A1B7A}" destId="{59B9D5B1-B934-49FE-9723-CE5A1C11C717}" srcOrd="0" destOrd="0" presId="urn:microsoft.com/office/officeart/2005/8/layout/pList2"/>
    <dgm:cxn modelId="{8721D7FE-B25C-4C77-97D3-D6FE837C2D9C}" type="presParOf" srcId="{0900EC4B-24F0-45D0-9087-79EC688A1B7A}" destId="{8D4D50DE-968A-4B48-AC64-54E02CE98067}" srcOrd="1" destOrd="0" presId="urn:microsoft.com/office/officeart/2005/8/layout/pList2"/>
    <dgm:cxn modelId="{C2FB66C9-A368-4A75-859C-80FF68952320}" type="presParOf" srcId="{8D4D50DE-968A-4B48-AC64-54E02CE98067}" destId="{95A6D25A-592F-4DA7-98D4-676E4F5F5B63}" srcOrd="0" destOrd="0" presId="urn:microsoft.com/office/officeart/2005/8/layout/pList2"/>
    <dgm:cxn modelId="{16E8E31B-9EF0-4047-A7D5-B6B3D50D92CA}" type="presParOf" srcId="{95A6D25A-592F-4DA7-98D4-676E4F5F5B63}" destId="{985225BA-37A2-4F20-A644-D4C4D9145AEB}" srcOrd="0" destOrd="0" presId="urn:microsoft.com/office/officeart/2005/8/layout/pList2"/>
    <dgm:cxn modelId="{205E60D6-75A5-4BB9-8DF0-8B982D832314}" type="presParOf" srcId="{95A6D25A-592F-4DA7-98D4-676E4F5F5B63}" destId="{83BF25B4-6686-4C0A-96E9-14285B2558C1}" srcOrd="1" destOrd="0" presId="urn:microsoft.com/office/officeart/2005/8/layout/pList2"/>
    <dgm:cxn modelId="{19161554-FC36-4AED-8811-59B5C3C9348F}" type="presParOf" srcId="{95A6D25A-592F-4DA7-98D4-676E4F5F5B63}" destId="{1A0F0D18-DDA0-4A68-B949-1DB2089ADD83}" srcOrd="2" destOrd="0" presId="urn:microsoft.com/office/officeart/2005/8/layout/pList2"/>
    <dgm:cxn modelId="{0505F0E4-EABC-426C-B81D-E07700FE832D}" type="presParOf" srcId="{8D4D50DE-968A-4B48-AC64-54E02CE98067}" destId="{9EC47FBA-1223-4B0E-8781-00DA43E69F36}" srcOrd="1" destOrd="0" presId="urn:microsoft.com/office/officeart/2005/8/layout/pList2"/>
    <dgm:cxn modelId="{B10F3C35-04C8-4E57-9447-B0E7FC002838}" type="presParOf" srcId="{8D4D50DE-968A-4B48-AC64-54E02CE98067}" destId="{CBD6FC2E-709C-426F-8266-94EC5313C947}" srcOrd="2" destOrd="0" presId="urn:microsoft.com/office/officeart/2005/8/layout/pList2"/>
    <dgm:cxn modelId="{FAFF7C64-AF48-4FCF-B616-C7C65BF222A1}" type="presParOf" srcId="{CBD6FC2E-709C-426F-8266-94EC5313C947}" destId="{E0252D4A-B72C-4086-9CE8-66D5D28A4CDB}" srcOrd="0" destOrd="0" presId="urn:microsoft.com/office/officeart/2005/8/layout/pList2"/>
    <dgm:cxn modelId="{5B7763F1-B6D4-46F3-9EB2-3FF828E5B08E}" type="presParOf" srcId="{CBD6FC2E-709C-426F-8266-94EC5313C947}" destId="{9699274D-752A-4E9B-9D87-CA20504B1C60}" srcOrd="1" destOrd="0" presId="urn:microsoft.com/office/officeart/2005/8/layout/pList2"/>
    <dgm:cxn modelId="{7A0150BC-8423-4141-A389-378E728E3011}" type="presParOf" srcId="{CBD6FC2E-709C-426F-8266-94EC5313C947}" destId="{FF1C58AB-8A55-432D-8E23-F52EC6D26870}" srcOrd="2" destOrd="0" presId="urn:microsoft.com/office/officeart/2005/8/layout/pList2"/>
    <dgm:cxn modelId="{1A4E8140-A856-45CB-9256-B14E36B057E8}" type="presParOf" srcId="{8D4D50DE-968A-4B48-AC64-54E02CE98067}" destId="{0B2E346B-1F1A-40AC-A740-E103A87B5B46}" srcOrd="3" destOrd="0" presId="urn:microsoft.com/office/officeart/2005/8/layout/pList2"/>
    <dgm:cxn modelId="{F6E7B19A-AD6A-436C-9001-45796B667F44}" type="presParOf" srcId="{8D4D50DE-968A-4B48-AC64-54E02CE98067}" destId="{8EB03211-3763-4A4D-BEE1-CBCA57CEDFAC}" srcOrd="4" destOrd="0" presId="urn:microsoft.com/office/officeart/2005/8/layout/pList2"/>
    <dgm:cxn modelId="{A45BB39D-82FE-4480-BA86-05D03EA4BEC1}" type="presParOf" srcId="{8EB03211-3763-4A4D-BEE1-CBCA57CEDFAC}" destId="{A445D507-0075-44A5-A5C0-A9C9874232C4}" srcOrd="0" destOrd="0" presId="urn:microsoft.com/office/officeart/2005/8/layout/pList2"/>
    <dgm:cxn modelId="{F93A0ADF-F157-4066-9ACA-2A29895FC2B9}" type="presParOf" srcId="{8EB03211-3763-4A4D-BEE1-CBCA57CEDFAC}" destId="{A382DBDE-C39D-4799-A3B0-1D5D6D43463E}" srcOrd="1" destOrd="0" presId="urn:microsoft.com/office/officeart/2005/8/layout/pList2"/>
    <dgm:cxn modelId="{9DC05EA2-F720-4846-9CFD-A1CB18A4AC83}" type="presParOf" srcId="{8EB03211-3763-4A4D-BEE1-CBCA57CEDFAC}" destId="{FB00E9B4-2EFF-4942-A127-0B253F95942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FDCCE-37B0-4AF5-87A4-AE081C0CDE46}">
      <dsp:nvSpPr>
        <dsp:cNvPr id="0" name=""/>
        <dsp:cNvSpPr/>
      </dsp:nvSpPr>
      <dsp:spPr>
        <a:xfrm>
          <a:off x="0" y="2378693"/>
          <a:ext cx="1716096" cy="858048"/>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Malnutrition </a:t>
          </a:r>
        </a:p>
      </dsp:txBody>
      <dsp:txXfrm>
        <a:off x="25131" y="2403824"/>
        <a:ext cx="1665834" cy="807786"/>
      </dsp:txXfrm>
    </dsp:sp>
    <dsp:sp modelId="{06C47560-FD8A-4C7B-9222-0F9B9E7BFAD2}">
      <dsp:nvSpPr>
        <dsp:cNvPr id="0" name=""/>
        <dsp:cNvSpPr/>
      </dsp:nvSpPr>
      <dsp:spPr>
        <a:xfrm rot="18207135">
          <a:off x="1393593" y="2193468"/>
          <a:ext cx="1437311" cy="29282"/>
        </a:xfrm>
        <a:custGeom>
          <a:avLst/>
          <a:gdLst/>
          <a:ahLst/>
          <a:cxnLst/>
          <a:rect l="0" t="0" r="0" b="0"/>
          <a:pathLst>
            <a:path>
              <a:moveTo>
                <a:pt x="0" y="14641"/>
              </a:moveTo>
              <a:lnTo>
                <a:pt x="1437311" y="1464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076316" y="2172177"/>
        <a:ext cx="71865" cy="71865"/>
      </dsp:txXfrm>
    </dsp:sp>
    <dsp:sp modelId="{CB81A67A-1154-429E-9DC9-9F8B83D8A032}">
      <dsp:nvSpPr>
        <dsp:cNvPr id="0" name=""/>
        <dsp:cNvSpPr/>
      </dsp:nvSpPr>
      <dsp:spPr>
        <a:xfrm>
          <a:off x="2508402" y="1179478"/>
          <a:ext cx="1716096" cy="858048"/>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Undernutrition </a:t>
          </a:r>
        </a:p>
      </dsp:txBody>
      <dsp:txXfrm>
        <a:off x="2533533" y="1204609"/>
        <a:ext cx="1665834" cy="807786"/>
      </dsp:txXfrm>
    </dsp:sp>
    <dsp:sp modelId="{54CF4B17-C7C8-47C2-B244-465B5057A511}">
      <dsp:nvSpPr>
        <dsp:cNvPr id="0" name=""/>
        <dsp:cNvSpPr/>
      </dsp:nvSpPr>
      <dsp:spPr>
        <a:xfrm rot="18083239">
          <a:off x="3954154" y="1112236"/>
          <a:ext cx="1128367" cy="29282"/>
        </a:xfrm>
        <a:custGeom>
          <a:avLst/>
          <a:gdLst/>
          <a:ahLst/>
          <a:cxnLst/>
          <a:rect l="0" t="0" r="0" b="0"/>
          <a:pathLst>
            <a:path>
              <a:moveTo>
                <a:pt x="0" y="14641"/>
              </a:moveTo>
              <a:lnTo>
                <a:pt x="1128367" y="1464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490128" y="1098668"/>
        <a:ext cx="56418" cy="56418"/>
      </dsp:txXfrm>
    </dsp:sp>
    <dsp:sp modelId="{DC8D4682-EAD0-42FB-B3A9-C363663DAACD}">
      <dsp:nvSpPr>
        <dsp:cNvPr id="0" name=""/>
        <dsp:cNvSpPr/>
      </dsp:nvSpPr>
      <dsp:spPr>
        <a:xfrm>
          <a:off x="4812176" y="414138"/>
          <a:ext cx="3692507" cy="462230"/>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t>STUNTING</a:t>
          </a:r>
          <a:endParaRPr lang="en-IN" sz="1900" kern="1200" dirty="0"/>
        </a:p>
      </dsp:txBody>
      <dsp:txXfrm>
        <a:off x="4825714" y="427676"/>
        <a:ext cx="3665431" cy="435154"/>
      </dsp:txXfrm>
    </dsp:sp>
    <dsp:sp modelId="{534FF3FD-19F1-4DB0-8220-EE687F135061}">
      <dsp:nvSpPr>
        <dsp:cNvPr id="0" name=""/>
        <dsp:cNvSpPr/>
      </dsp:nvSpPr>
      <dsp:spPr>
        <a:xfrm rot="19457456">
          <a:off x="4156463" y="1382646"/>
          <a:ext cx="723748" cy="29282"/>
        </a:xfrm>
        <a:custGeom>
          <a:avLst/>
          <a:gdLst/>
          <a:ahLst/>
          <a:cxnLst/>
          <a:rect l="0" t="0" r="0" b="0"/>
          <a:pathLst>
            <a:path>
              <a:moveTo>
                <a:pt x="0" y="14641"/>
              </a:moveTo>
              <a:lnTo>
                <a:pt x="723748" y="1464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00244" y="1379193"/>
        <a:ext cx="36187" cy="36187"/>
      </dsp:txXfrm>
    </dsp:sp>
    <dsp:sp modelId="{4F179156-503C-41C9-8A7E-05AC7603CF63}">
      <dsp:nvSpPr>
        <dsp:cNvPr id="0" name=""/>
        <dsp:cNvSpPr/>
      </dsp:nvSpPr>
      <dsp:spPr>
        <a:xfrm>
          <a:off x="4812176" y="1005075"/>
          <a:ext cx="3776184" cy="361993"/>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t>WASTING</a:t>
          </a:r>
          <a:r>
            <a:rPr lang="en-IN" sz="1900" kern="1200" dirty="0"/>
            <a:t>  </a:t>
          </a:r>
        </a:p>
      </dsp:txBody>
      <dsp:txXfrm>
        <a:off x="4822778" y="1015677"/>
        <a:ext cx="3754980" cy="340789"/>
      </dsp:txXfrm>
    </dsp:sp>
    <dsp:sp modelId="{F5E4E1BD-F794-44CB-ABEC-538DE2045ACA}">
      <dsp:nvSpPr>
        <dsp:cNvPr id="0" name=""/>
        <dsp:cNvSpPr/>
      </dsp:nvSpPr>
      <dsp:spPr>
        <a:xfrm rot="518790">
          <a:off x="4221121" y="1638544"/>
          <a:ext cx="594433" cy="29282"/>
        </a:xfrm>
        <a:custGeom>
          <a:avLst/>
          <a:gdLst/>
          <a:ahLst/>
          <a:cxnLst/>
          <a:rect l="0" t="0" r="0" b="0"/>
          <a:pathLst>
            <a:path>
              <a:moveTo>
                <a:pt x="0" y="14641"/>
              </a:moveTo>
              <a:lnTo>
                <a:pt x="594433" y="1464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03477" y="1638324"/>
        <a:ext cx="29721" cy="29721"/>
      </dsp:txXfrm>
    </dsp:sp>
    <dsp:sp modelId="{D6BAAB1E-AB98-4CD9-8B43-BB38A4252B17}">
      <dsp:nvSpPr>
        <dsp:cNvPr id="0" name=""/>
        <dsp:cNvSpPr/>
      </dsp:nvSpPr>
      <dsp:spPr>
        <a:xfrm rot="10800000" flipV="1">
          <a:off x="4812176" y="1495776"/>
          <a:ext cx="3993305" cy="404183"/>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t>UNDERWEIGHT</a:t>
          </a:r>
          <a:endParaRPr lang="en-IN" sz="1800" kern="1200" dirty="0"/>
        </a:p>
      </dsp:txBody>
      <dsp:txXfrm rot="-10800000">
        <a:off x="4824014" y="1507614"/>
        <a:ext cx="3969629" cy="380507"/>
      </dsp:txXfrm>
    </dsp:sp>
    <dsp:sp modelId="{12EC7486-38B6-4E99-9296-7CCE88B7AA3B}">
      <dsp:nvSpPr>
        <dsp:cNvPr id="0" name=""/>
        <dsp:cNvSpPr/>
      </dsp:nvSpPr>
      <dsp:spPr>
        <a:xfrm rot="3318900">
          <a:off x="4001984" y="2018455"/>
          <a:ext cx="1032708" cy="29282"/>
        </a:xfrm>
        <a:custGeom>
          <a:avLst/>
          <a:gdLst/>
          <a:ahLst/>
          <a:cxnLst/>
          <a:rect l="0" t="0" r="0" b="0"/>
          <a:pathLst>
            <a:path>
              <a:moveTo>
                <a:pt x="0" y="14641"/>
              </a:moveTo>
              <a:lnTo>
                <a:pt x="1032708" y="1464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492520" y="2007279"/>
        <a:ext cx="51635" cy="51635"/>
      </dsp:txXfrm>
    </dsp:sp>
    <dsp:sp modelId="{EF921CF4-35C4-48F4-94C4-7FC6F4BB10EA}">
      <dsp:nvSpPr>
        <dsp:cNvPr id="0" name=""/>
        <dsp:cNvSpPr/>
      </dsp:nvSpPr>
      <dsp:spPr>
        <a:xfrm>
          <a:off x="4812176" y="2028667"/>
          <a:ext cx="6776367" cy="858048"/>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MICRONUTRIENT DEFICIENCIES OR INSUFFICIENCIES </a:t>
          </a:r>
          <a:endParaRPr lang="en-IN" sz="2400" kern="1200" dirty="0"/>
        </a:p>
      </dsp:txBody>
      <dsp:txXfrm>
        <a:off x="4837307" y="2053798"/>
        <a:ext cx="6726105" cy="807786"/>
      </dsp:txXfrm>
    </dsp:sp>
    <dsp:sp modelId="{A942FA1F-35CC-47AF-8081-160D7F0FB641}">
      <dsp:nvSpPr>
        <dsp:cNvPr id="0" name=""/>
        <dsp:cNvSpPr/>
      </dsp:nvSpPr>
      <dsp:spPr>
        <a:xfrm rot="3433729">
          <a:off x="1430097" y="3317321"/>
          <a:ext cx="1246956" cy="29282"/>
        </a:xfrm>
        <a:custGeom>
          <a:avLst/>
          <a:gdLst/>
          <a:ahLst/>
          <a:cxnLst/>
          <a:rect l="0" t="0" r="0" b="0"/>
          <a:pathLst>
            <a:path>
              <a:moveTo>
                <a:pt x="0" y="14641"/>
              </a:moveTo>
              <a:lnTo>
                <a:pt x="1246956" y="14641"/>
              </a:lnTo>
            </a:path>
          </a:pathLst>
        </a:custGeom>
        <a:noFill/>
        <a:ln w="19050"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022402" y="3300788"/>
        <a:ext cx="62347" cy="62347"/>
      </dsp:txXfrm>
    </dsp:sp>
    <dsp:sp modelId="{B147F417-777A-4173-B031-922B22743C93}">
      <dsp:nvSpPr>
        <dsp:cNvPr id="0" name=""/>
        <dsp:cNvSpPr/>
      </dsp:nvSpPr>
      <dsp:spPr>
        <a:xfrm>
          <a:off x="2391056" y="3427183"/>
          <a:ext cx="1716096" cy="858048"/>
        </a:xfrm>
        <a:prstGeom prst="roundRect">
          <a:avLst>
            <a:gd name="adj" fmla="val 10000"/>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IN" sz="1900" kern="1200" dirty="0"/>
            <a:t>Overnutrition </a:t>
          </a:r>
        </a:p>
      </dsp:txBody>
      <dsp:txXfrm>
        <a:off x="2416187" y="3452314"/>
        <a:ext cx="1665834" cy="807786"/>
      </dsp:txXfrm>
    </dsp:sp>
    <dsp:sp modelId="{09210F5A-9114-4C5C-AFB3-394754E870FF}">
      <dsp:nvSpPr>
        <dsp:cNvPr id="0" name=""/>
        <dsp:cNvSpPr/>
      </dsp:nvSpPr>
      <dsp:spPr>
        <a:xfrm rot="19782809">
          <a:off x="4051435" y="3635685"/>
          <a:ext cx="816458" cy="29282"/>
        </a:xfrm>
        <a:custGeom>
          <a:avLst/>
          <a:gdLst/>
          <a:ahLst/>
          <a:cxnLst/>
          <a:rect l="0" t="0" r="0" b="0"/>
          <a:pathLst>
            <a:path>
              <a:moveTo>
                <a:pt x="0" y="14641"/>
              </a:moveTo>
              <a:lnTo>
                <a:pt x="816458" y="1464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439253" y="3629915"/>
        <a:ext cx="40822" cy="40822"/>
      </dsp:txXfrm>
    </dsp:sp>
    <dsp:sp modelId="{5F7C0D11-0DFE-4728-90A6-127278F18E45}">
      <dsp:nvSpPr>
        <dsp:cNvPr id="0" name=""/>
        <dsp:cNvSpPr/>
      </dsp:nvSpPr>
      <dsp:spPr>
        <a:xfrm>
          <a:off x="4812176" y="3015423"/>
          <a:ext cx="5383789" cy="858048"/>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t>OBESITY </a:t>
          </a:r>
        </a:p>
      </dsp:txBody>
      <dsp:txXfrm>
        <a:off x="4837307" y="3040554"/>
        <a:ext cx="5333527" cy="807786"/>
      </dsp:txXfrm>
    </dsp:sp>
    <dsp:sp modelId="{2B90460D-05D3-4A1E-9CF7-FBC6BAEE8BB4}">
      <dsp:nvSpPr>
        <dsp:cNvPr id="0" name=""/>
        <dsp:cNvSpPr/>
      </dsp:nvSpPr>
      <dsp:spPr>
        <a:xfrm rot="2351976">
          <a:off x="4004780" y="4129063"/>
          <a:ext cx="909768" cy="29282"/>
        </a:xfrm>
        <a:custGeom>
          <a:avLst/>
          <a:gdLst/>
          <a:ahLst/>
          <a:cxnLst/>
          <a:rect l="0" t="0" r="0" b="0"/>
          <a:pathLst>
            <a:path>
              <a:moveTo>
                <a:pt x="0" y="14641"/>
              </a:moveTo>
              <a:lnTo>
                <a:pt x="909768" y="14641"/>
              </a:lnTo>
            </a:path>
          </a:pathLst>
        </a:custGeom>
        <a:noFill/>
        <a:ln w="19050" cap="rnd"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436920" y="4120960"/>
        <a:ext cx="45488" cy="45488"/>
      </dsp:txXfrm>
    </dsp:sp>
    <dsp:sp modelId="{B777B59D-B94F-4F13-8EC1-CD5804E73D6A}">
      <dsp:nvSpPr>
        <dsp:cNvPr id="0" name=""/>
        <dsp:cNvSpPr/>
      </dsp:nvSpPr>
      <dsp:spPr>
        <a:xfrm>
          <a:off x="4812176" y="4002178"/>
          <a:ext cx="5940388" cy="858048"/>
        </a:xfrm>
        <a:prstGeom prst="roundRect">
          <a:avLst>
            <a:gd name="adj" fmla="val 10000"/>
          </a:avLst>
        </a:prstGeom>
        <a:gradFill rotWithShape="0">
          <a:gsLst>
            <a:gs pos="0">
              <a:schemeClr val="accent6">
                <a:hueOff val="0"/>
                <a:satOff val="0"/>
                <a:lumOff val="0"/>
                <a:alphaOff val="0"/>
                <a:tint val="98000"/>
                <a:lumMod val="114000"/>
              </a:schemeClr>
            </a:gs>
            <a:gs pos="100000">
              <a:schemeClr val="accent6">
                <a:hueOff val="0"/>
                <a:satOff val="0"/>
                <a:lumOff val="0"/>
                <a:alphaOff val="0"/>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IN" sz="2400" kern="1200" dirty="0"/>
            <a:t>NON COMMUNICABLE DISEASE</a:t>
          </a:r>
        </a:p>
      </dsp:txBody>
      <dsp:txXfrm>
        <a:off x="4837307" y="4027309"/>
        <a:ext cx="5890126" cy="807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9D5B1-B934-49FE-9723-CE5A1C11C717}">
      <dsp:nvSpPr>
        <dsp:cNvPr id="0" name=""/>
        <dsp:cNvSpPr/>
      </dsp:nvSpPr>
      <dsp:spPr>
        <a:xfrm>
          <a:off x="0" y="0"/>
          <a:ext cx="12192000" cy="2686546"/>
        </a:xfrm>
        <a:prstGeom prst="roundRect">
          <a:avLst>
            <a:gd name="adj" fmla="val 10000"/>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A0F0D18-DDA0-4A68-B949-1DB2089ADD83}">
      <dsp:nvSpPr>
        <dsp:cNvPr id="0" name=""/>
        <dsp:cNvSpPr/>
      </dsp:nvSpPr>
      <dsp:spPr>
        <a:xfrm>
          <a:off x="339257" y="146111"/>
          <a:ext cx="3581400" cy="2394993"/>
        </a:xfrm>
        <a:prstGeom prst="roundRect">
          <a:avLst>
            <a:gd name="adj" fmla="val 10000"/>
          </a:avLst>
        </a:prstGeom>
        <a:blipFill rotWithShape="1">
          <a:blip xmlns:r="http://schemas.openxmlformats.org/officeDocument/2006/relationships" r:embed="rId1"/>
          <a:srcRect/>
          <a:stretch>
            <a:fillRect t="-6000" b="-6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985225BA-37A2-4F20-A644-D4C4D9145AEB}">
      <dsp:nvSpPr>
        <dsp:cNvPr id="0" name=""/>
        <dsp:cNvSpPr/>
      </dsp:nvSpPr>
      <dsp:spPr>
        <a:xfrm rot="10800000">
          <a:off x="365759" y="2686546"/>
          <a:ext cx="3581400" cy="3283557"/>
        </a:xfrm>
        <a:prstGeom prst="round2SameRect">
          <a:avLst>
            <a:gd name="adj1" fmla="val 10500"/>
            <a:gd name="adj2" fmla="val 0"/>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IN" sz="3200" kern="1200" dirty="0"/>
            <a:t>Paleness </a:t>
          </a:r>
        </a:p>
        <a:p>
          <a:pPr marL="0" lvl="0" indent="0" algn="ctr" defTabSz="1422400">
            <a:lnSpc>
              <a:spcPct val="90000"/>
            </a:lnSpc>
            <a:spcBef>
              <a:spcPct val="0"/>
            </a:spcBef>
            <a:spcAft>
              <a:spcPct val="35000"/>
            </a:spcAft>
            <a:buNone/>
          </a:pPr>
          <a:r>
            <a:rPr lang="en-IN" sz="3200" kern="1200" dirty="0"/>
            <a:t>Tiredness</a:t>
          </a:r>
        </a:p>
        <a:p>
          <a:pPr marL="0" lvl="0" indent="0" algn="ctr" defTabSz="1422400">
            <a:lnSpc>
              <a:spcPct val="90000"/>
            </a:lnSpc>
            <a:spcBef>
              <a:spcPct val="0"/>
            </a:spcBef>
            <a:spcAft>
              <a:spcPct val="35000"/>
            </a:spcAft>
            <a:buNone/>
          </a:pPr>
          <a:r>
            <a:rPr lang="en-IN" sz="3200" kern="1200" dirty="0"/>
            <a:t>Headache</a:t>
          </a:r>
        </a:p>
        <a:p>
          <a:pPr marL="0" lvl="0" indent="0" algn="ctr" defTabSz="1422400">
            <a:lnSpc>
              <a:spcPct val="90000"/>
            </a:lnSpc>
            <a:spcBef>
              <a:spcPct val="0"/>
            </a:spcBef>
            <a:spcAft>
              <a:spcPct val="35000"/>
            </a:spcAft>
            <a:buNone/>
          </a:pPr>
          <a:r>
            <a:rPr lang="en-IN" sz="3200" kern="1200" dirty="0"/>
            <a:t>Lack of breath</a:t>
          </a:r>
        </a:p>
      </dsp:txBody>
      <dsp:txXfrm rot="10800000">
        <a:off x="466740" y="2686546"/>
        <a:ext cx="3379438" cy="3182576"/>
      </dsp:txXfrm>
    </dsp:sp>
    <dsp:sp modelId="{FF1C58AB-8A55-432D-8E23-F52EC6D26870}">
      <dsp:nvSpPr>
        <dsp:cNvPr id="0" name=""/>
        <dsp:cNvSpPr/>
      </dsp:nvSpPr>
      <dsp:spPr>
        <a:xfrm>
          <a:off x="4305300" y="358206"/>
          <a:ext cx="3581400" cy="1970134"/>
        </a:xfrm>
        <a:prstGeom prst="roundRect">
          <a:avLst>
            <a:gd name="adj" fmla="val 10000"/>
          </a:avLst>
        </a:prstGeom>
        <a:blipFill rotWithShape="1">
          <a:blip xmlns:r="http://schemas.openxmlformats.org/officeDocument/2006/relationships" r:embed="rId2"/>
          <a:srcRect/>
          <a:stretch>
            <a:fillRect l="-3000" r="-3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E0252D4A-B72C-4086-9CE8-66D5D28A4CDB}">
      <dsp:nvSpPr>
        <dsp:cNvPr id="0" name=""/>
        <dsp:cNvSpPr/>
      </dsp:nvSpPr>
      <dsp:spPr>
        <a:xfrm rot="10800000">
          <a:off x="4305300" y="2686546"/>
          <a:ext cx="3581400" cy="3283557"/>
        </a:xfrm>
        <a:prstGeom prst="round2SameRect">
          <a:avLst>
            <a:gd name="adj1" fmla="val 10500"/>
            <a:gd name="adj2" fmla="val 0"/>
          </a:avLst>
        </a:prstGeom>
        <a:gradFill rotWithShape="0">
          <a:gsLst>
            <a:gs pos="0">
              <a:schemeClr val="accent4">
                <a:hueOff val="6914279"/>
                <a:satOff val="1970"/>
                <a:lumOff val="5686"/>
                <a:alphaOff val="0"/>
                <a:tint val="98000"/>
                <a:lumMod val="114000"/>
              </a:schemeClr>
            </a:gs>
            <a:gs pos="100000">
              <a:schemeClr val="accent4">
                <a:hueOff val="6914279"/>
                <a:satOff val="1970"/>
                <a:lumOff val="5686"/>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IN" sz="3200" kern="1200" dirty="0"/>
            <a:t>Night blindness</a:t>
          </a:r>
        </a:p>
        <a:p>
          <a:pPr marL="0" lvl="0" indent="0" algn="ctr" defTabSz="1422400">
            <a:lnSpc>
              <a:spcPct val="90000"/>
            </a:lnSpc>
            <a:spcBef>
              <a:spcPct val="0"/>
            </a:spcBef>
            <a:spcAft>
              <a:spcPct val="35000"/>
            </a:spcAft>
            <a:buNone/>
          </a:pPr>
          <a:r>
            <a:rPr lang="en-IN" sz="3200" kern="1200" dirty="0"/>
            <a:t>Eye dryness</a:t>
          </a:r>
        </a:p>
        <a:p>
          <a:pPr marL="0" lvl="0" indent="0" algn="ctr" defTabSz="1422400">
            <a:lnSpc>
              <a:spcPct val="90000"/>
            </a:lnSpc>
            <a:spcBef>
              <a:spcPct val="0"/>
            </a:spcBef>
            <a:spcAft>
              <a:spcPct val="35000"/>
            </a:spcAft>
            <a:buNone/>
          </a:pPr>
          <a:r>
            <a:rPr lang="en-IN" sz="3200" kern="1200" dirty="0"/>
            <a:t>Eye ulcers</a:t>
          </a:r>
        </a:p>
      </dsp:txBody>
      <dsp:txXfrm rot="10800000">
        <a:off x="4406281" y="2686546"/>
        <a:ext cx="3379438" cy="3182576"/>
      </dsp:txXfrm>
    </dsp:sp>
    <dsp:sp modelId="{FB00E9B4-2EFF-4942-A127-0B253F95942E}">
      <dsp:nvSpPr>
        <dsp:cNvPr id="0" name=""/>
        <dsp:cNvSpPr/>
      </dsp:nvSpPr>
      <dsp:spPr>
        <a:xfrm>
          <a:off x="8244840" y="358206"/>
          <a:ext cx="3581400" cy="1970134"/>
        </a:xfrm>
        <a:prstGeom prst="roundRect">
          <a:avLst>
            <a:gd name="adj" fmla="val 10000"/>
          </a:avLst>
        </a:prstGeom>
        <a:blipFill rotWithShape="1">
          <a:blip xmlns:r="http://schemas.openxmlformats.org/officeDocument/2006/relationships" r:embed="rId3"/>
          <a:srcRect/>
          <a:stretch>
            <a:fillRect l="-22000" r="-22000"/>
          </a:stretch>
        </a:blip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sp>
    <dsp:sp modelId="{A445D507-0075-44A5-A5C0-A9C9874232C4}">
      <dsp:nvSpPr>
        <dsp:cNvPr id="0" name=""/>
        <dsp:cNvSpPr/>
      </dsp:nvSpPr>
      <dsp:spPr>
        <a:xfrm rot="10800000">
          <a:off x="8244840" y="2686546"/>
          <a:ext cx="3581400" cy="3283557"/>
        </a:xfrm>
        <a:prstGeom prst="round2SameRect">
          <a:avLst>
            <a:gd name="adj1" fmla="val 10500"/>
            <a:gd name="adj2" fmla="val 0"/>
          </a:avLst>
        </a:prstGeom>
        <a:gradFill rotWithShape="0">
          <a:gsLst>
            <a:gs pos="0">
              <a:schemeClr val="accent4">
                <a:hueOff val="13828557"/>
                <a:satOff val="3941"/>
                <a:lumOff val="11372"/>
                <a:alphaOff val="0"/>
                <a:tint val="98000"/>
                <a:lumMod val="114000"/>
              </a:schemeClr>
            </a:gs>
            <a:gs pos="100000">
              <a:schemeClr val="accent4">
                <a:hueOff val="13828557"/>
                <a:satOff val="3941"/>
                <a:lumOff val="1137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t" anchorCtr="0">
          <a:noAutofit/>
        </a:bodyPr>
        <a:lstStyle/>
        <a:p>
          <a:pPr marL="0" lvl="0" indent="0" algn="ctr" defTabSz="1422400">
            <a:lnSpc>
              <a:spcPct val="90000"/>
            </a:lnSpc>
            <a:spcBef>
              <a:spcPct val="0"/>
            </a:spcBef>
            <a:spcAft>
              <a:spcPct val="35000"/>
            </a:spcAft>
            <a:buNone/>
          </a:pPr>
          <a:r>
            <a:rPr lang="en-IN" sz="3200" kern="1200" dirty="0"/>
            <a:t>Goitre</a:t>
          </a:r>
        </a:p>
        <a:p>
          <a:pPr marL="0" lvl="0" indent="0" algn="ctr" defTabSz="1422400">
            <a:lnSpc>
              <a:spcPct val="90000"/>
            </a:lnSpc>
            <a:spcBef>
              <a:spcPct val="0"/>
            </a:spcBef>
            <a:spcAft>
              <a:spcPct val="35000"/>
            </a:spcAft>
            <a:buNone/>
          </a:pPr>
          <a:r>
            <a:rPr lang="en-IN" sz="3200" kern="1200" dirty="0"/>
            <a:t>Enlarged neck</a:t>
          </a:r>
        </a:p>
      </dsp:txBody>
      <dsp:txXfrm rot="10800000">
        <a:off x="8345821" y="2686546"/>
        <a:ext cx="3379438" cy="31825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59"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extLst>
      <p:ext uri="{BB962C8B-B14F-4D97-AF65-F5344CB8AC3E}">
        <p14:creationId xmlns:p14="http://schemas.microsoft.com/office/powerpoint/2010/main" val="36556452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4/23/2019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4/23/2019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0D51-7C02-4CF5-BE30-0F630AC7D3CA}"/>
              </a:ext>
            </a:extLst>
          </p:cNvPr>
          <p:cNvSpPr>
            <a:spLocks noGrp="1"/>
          </p:cNvSpPr>
          <p:nvPr>
            <p:ph type="ctrTitle"/>
          </p:nvPr>
        </p:nvSpPr>
        <p:spPr/>
        <p:txBody>
          <a:bodyPr/>
          <a:lstStyle/>
          <a:p>
            <a:r>
              <a:rPr lang="en-IN" b="1" dirty="0"/>
              <a:t>Malnutrition </a:t>
            </a:r>
          </a:p>
        </p:txBody>
      </p:sp>
      <p:sp>
        <p:nvSpPr>
          <p:cNvPr id="3" name="Subtitle 2">
            <a:extLst>
              <a:ext uri="{FF2B5EF4-FFF2-40B4-BE49-F238E27FC236}">
                <a16:creationId xmlns:a16="http://schemas.microsoft.com/office/drawing/2014/main" id="{C090190C-92DB-4B01-A5C8-2584BE91C31B}"/>
              </a:ext>
            </a:extLst>
          </p:cNvPr>
          <p:cNvSpPr>
            <a:spLocks noGrp="1"/>
          </p:cNvSpPr>
          <p:nvPr>
            <p:ph type="subTitle" idx="1"/>
          </p:nvPr>
        </p:nvSpPr>
        <p:spPr/>
        <p:txBody>
          <a:bodyPr>
            <a:normAutofit/>
          </a:bodyPr>
          <a:lstStyle/>
          <a:p>
            <a:r>
              <a:rPr lang="en-IN" sz="3200" b="1" dirty="0">
                <a:solidFill>
                  <a:schemeClr val="tx1"/>
                </a:solidFill>
              </a:rPr>
              <a:t>Session 2  (</a:t>
            </a:r>
            <a:r>
              <a:rPr lang="en-IN" sz="3200" b="1" dirty="0" err="1">
                <a:solidFill>
                  <a:schemeClr val="tx1"/>
                </a:solidFill>
              </a:rPr>
              <a:t>msc</a:t>
            </a:r>
            <a:r>
              <a:rPr lang="en-IN" sz="3200" b="1" dirty="0">
                <a:solidFill>
                  <a:schemeClr val="tx1"/>
                </a:solidFill>
              </a:rPr>
              <a:t>  </a:t>
            </a:r>
            <a:r>
              <a:rPr lang="en-IN" sz="3200" b="1" dirty="0" err="1">
                <a:solidFill>
                  <a:schemeClr val="tx1"/>
                </a:solidFill>
              </a:rPr>
              <a:t>cnd</a:t>
            </a:r>
            <a:r>
              <a:rPr lang="en-IN" sz="3200" b="1" dirty="0">
                <a:solidFill>
                  <a:schemeClr val="tx1"/>
                </a:solidFill>
              </a:rPr>
              <a:t> 2)</a:t>
            </a:r>
          </a:p>
        </p:txBody>
      </p:sp>
      <p:sp>
        <p:nvSpPr>
          <p:cNvPr id="4" name="Rectangle 3">
            <a:extLst>
              <a:ext uri="{FF2B5EF4-FFF2-40B4-BE49-F238E27FC236}">
                <a16:creationId xmlns:a16="http://schemas.microsoft.com/office/drawing/2014/main" id="{42EA79D3-31C3-4BAE-9CE3-E017AEF22CAA}"/>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41092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3B8E-1F25-49E9-9B39-5F5FB6DD5536}"/>
              </a:ext>
            </a:extLst>
          </p:cNvPr>
          <p:cNvSpPr>
            <a:spLocks noGrp="1"/>
          </p:cNvSpPr>
          <p:nvPr>
            <p:ph type="title"/>
          </p:nvPr>
        </p:nvSpPr>
        <p:spPr>
          <a:xfrm>
            <a:off x="646111" y="452718"/>
            <a:ext cx="9404723" cy="700221"/>
          </a:xfrm>
        </p:spPr>
        <p:txBody>
          <a:bodyPr/>
          <a:lstStyle/>
          <a:p>
            <a:r>
              <a:rPr lang="en-IN" b="1" dirty="0"/>
              <a:t>Symptoms Of Malnutrition</a:t>
            </a:r>
          </a:p>
        </p:txBody>
      </p:sp>
      <p:sp>
        <p:nvSpPr>
          <p:cNvPr id="3" name="Content Placeholder 2">
            <a:extLst>
              <a:ext uri="{FF2B5EF4-FFF2-40B4-BE49-F238E27FC236}">
                <a16:creationId xmlns:a16="http://schemas.microsoft.com/office/drawing/2014/main" id="{D0340E71-1AE1-44A5-BA48-7ADB38F70140}"/>
              </a:ext>
            </a:extLst>
          </p:cNvPr>
          <p:cNvSpPr>
            <a:spLocks noGrp="1"/>
          </p:cNvSpPr>
          <p:nvPr>
            <p:ph idx="1"/>
          </p:nvPr>
        </p:nvSpPr>
        <p:spPr>
          <a:xfrm>
            <a:off x="132522" y="1378226"/>
            <a:ext cx="11834191" cy="5479774"/>
          </a:xfrm>
        </p:spPr>
        <p:txBody>
          <a:bodyPr>
            <a:normAutofit lnSpcReduction="10000"/>
          </a:bodyPr>
          <a:lstStyle/>
          <a:p>
            <a:r>
              <a:rPr lang="en-US" dirty="0"/>
              <a:t>tiredness and irritability</a:t>
            </a:r>
          </a:p>
          <a:p>
            <a:r>
              <a:rPr lang="en-US" dirty="0"/>
              <a:t>inability to concentrate</a:t>
            </a:r>
          </a:p>
          <a:p>
            <a:r>
              <a:rPr lang="en-US" dirty="0"/>
              <a:t>always feeling cold</a:t>
            </a:r>
          </a:p>
          <a:p>
            <a:r>
              <a:rPr lang="en-US" dirty="0"/>
              <a:t>loss of fat, muscle mass, and body tissue</a:t>
            </a:r>
          </a:p>
          <a:p>
            <a:r>
              <a:rPr lang="en-US" dirty="0"/>
              <a:t>higher risk of getting sick and taking longer to heal</a:t>
            </a:r>
          </a:p>
          <a:p>
            <a:r>
              <a:rPr lang="en-US" dirty="0"/>
              <a:t>longer healing time for wounds</a:t>
            </a:r>
          </a:p>
          <a:p>
            <a:r>
              <a:rPr lang="en-US" dirty="0"/>
              <a:t>higher risk of complications after surgery</a:t>
            </a:r>
          </a:p>
          <a:p>
            <a:r>
              <a:rPr lang="en-US" dirty="0"/>
              <a:t>depression</a:t>
            </a:r>
          </a:p>
          <a:p>
            <a:pPr marL="0" indent="0">
              <a:buNone/>
            </a:pPr>
            <a:r>
              <a:rPr lang="en-US" b="1" u="sng" dirty="0"/>
              <a:t>In more severe cases:</a:t>
            </a:r>
          </a:p>
          <a:p>
            <a:r>
              <a:rPr lang="en-US" dirty="0"/>
              <a:t>breathing becomes difficult</a:t>
            </a:r>
          </a:p>
          <a:p>
            <a:r>
              <a:rPr lang="en-US" dirty="0"/>
              <a:t>skin may become thin, dry, inelastic, pale, and cold</a:t>
            </a:r>
          </a:p>
          <a:p>
            <a:r>
              <a:rPr lang="en-US" dirty="0"/>
              <a:t>the cheeks appear hollow and the eyes sunken, as fat disappears from the face</a:t>
            </a:r>
          </a:p>
          <a:p>
            <a:r>
              <a:rPr lang="en-US" dirty="0"/>
              <a:t>hair becomes dry and sparse, falling out easily</a:t>
            </a:r>
          </a:p>
          <a:p>
            <a:pPr marL="0" indent="0">
              <a:buNone/>
            </a:pPr>
            <a:endParaRPr lang="en-IN" b="1" dirty="0"/>
          </a:p>
        </p:txBody>
      </p:sp>
      <p:sp>
        <p:nvSpPr>
          <p:cNvPr id="4" name="Rectangle 3">
            <a:extLst>
              <a:ext uri="{FF2B5EF4-FFF2-40B4-BE49-F238E27FC236}">
                <a16:creationId xmlns:a16="http://schemas.microsoft.com/office/drawing/2014/main" id="{7DDAD69B-7558-494C-A201-4A247961BAB6}"/>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970096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F892-6CC5-4641-A9F2-37C0CC5F0285}"/>
              </a:ext>
            </a:extLst>
          </p:cNvPr>
          <p:cNvSpPr>
            <a:spLocks noGrp="1"/>
          </p:cNvSpPr>
          <p:nvPr>
            <p:ph type="title"/>
          </p:nvPr>
        </p:nvSpPr>
        <p:spPr>
          <a:xfrm>
            <a:off x="646111" y="452718"/>
            <a:ext cx="9404723" cy="806238"/>
          </a:xfrm>
        </p:spPr>
        <p:txBody>
          <a:bodyPr/>
          <a:lstStyle/>
          <a:p>
            <a:r>
              <a:rPr lang="en-IN" dirty="0"/>
              <a:t>Dietary modifications</a:t>
            </a:r>
          </a:p>
        </p:txBody>
      </p:sp>
      <p:sp>
        <p:nvSpPr>
          <p:cNvPr id="3" name="Content Placeholder 2">
            <a:extLst>
              <a:ext uri="{FF2B5EF4-FFF2-40B4-BE49-F238E27FC236}">
                <a16:creationId xmlns:a16="http://schemas.microsoft.com/office/drawing/2014/main" id="{3A2784B3-600C-49BB-B92B-F2AEE9268D83}"/>
              </a:ext>
            </a:extLst>
          </p:cNvPr>
          <p:cNvSpPr>
            <a:spLocks noGrp="1"/>
          </p:cNvSpPr>
          <p:nvPr>
            <p:ph idx="1"/>
          </p:nvPr>
        </p:nvSpPr>
        <p:spPr>
          <a:xfrm>
            <a:off x="328059" y="1642103"/>
            <a:ext cx="11135071" cy="1988994"/>
          </a:xfrm>
        </p:spPr>
        <p:txBody>
          <a:bodyPr>
            <a:normAutofit lnSpcReduction="10000"/>
          </a:bodyPr>
          <a:lstStyle/>
          <a:p>
            <a:r>
              <a:rPr lang="en-IN" dirty="0"/>
              <a:t>Carry carrot/cucumber/pomegranate/pear/banana/apple/guava with your tiffin box.</a:t>
            </a:r>
          </a:p>
          <a:p>
            <a:r>
              <a:rPr lang="en-IN" dirty="0"/>
              <a:t>Add dry fruits in sandwiches, chapati roll(Franky), milk, etc.</a:t>
            </a:r>
          </a:p>
          <a:p>
            <a:r>
              <a:rPr lang="en-IN" dirty="0"/>
              <a:t>Make </a:t>
            </a:r>
            <a:r>
              <a:rPr lang="en-IN" dirty="0" err="1"/>
              <a:t>chaats</a:t>
            </a:r>
            <a:r>
              <a:rPr lang="en-IN" dirty="0"/>
              <a:t> at home including corn, tomato, sprouts, kala </a:t>
            </a:r>
            <a:r>
              <a:rPr lang="en-IN" dirty="0" err="1"/>
              <a:t>chana</a:t>
            </a:r>
            <a:r>
              <a:rPr lang="en-IN" dirty="0"/>
              <a:t>, etc.</a:t>
            </a:r>
          </a:p>
          <a:p>
            <a:r>
              <a:rPr lang="en-IN" dirty="0"/>
              <a:t>In the snacks you can have </a:t>
            </a:r>
            <a:r>
              <a:rPr lang="en-IN" dirty="0" err="1"/>
              <a:t>bhel</a:t>
            </a:r>
            <a:r>
              <a:rPr lang="en-IN" dirty="0"/>
              <a:t>, </a:t>
            </a:r>
            <a:r>
              <a:rPr lang="en-IN" dirty="0" err="1"/>
              <a:t>vetable</a:t>
            </a:r>
            <a:r>
              <a:rPr lang="en-IN" dirty="0"/>
              <a:t> </a:t>
            </a:r>
            <a:r>
              <a:rPr lang="en-IN" dirty="0" err="1"/>
              <a:t>idlis</a:t>
            </a:r>
            <a:r>
              <a:rPr lang="en-IN" dirty="0"/>
              <a:t>, </a:t>
            </a:r>
            <a:r>
              <a:rPr lang="en-IN" dirty="0" err="1"/>
              <a:t>dosa</a:t>
            </a:r>
            <a:r>
              <a:rPr lang="en-IN" dirty="0"/>
              <a:t>, sandwiches, paratha, etc.</a:t>
            </a:r>
          </a:p>
        </p:txBody>
      </p:sp>
      <p:pic>
        <p:nvPicPr>
          <p:cNvPr id="6" name="Picture 5">
            <a:extLst>
              <a:ext uri="{FF2B5EF4-FFF2-40B4-BE49-F238E27FC236}">
                <a16:creationId xmlns:a16="http://schemas.microsoft.com/office/drawing/2014/main" id="{D8EF91F9-A16B-4B2D-879B-DE436D31702D}"/>
              </a:ext>
            </a:extLst>
          </p:cNvPr>
          <p:cNvPicPr>
            <a:picLocks noChangeAspect="1"/>
          </p:cNvPicPr>
          <p:nvPr/>
        </p:nvPicPr>
        <p:blipFill>
          <a:blip r:embed="rId2"/>
          <a:stretch>
            <a:fillRect/>
          </a:stretch>
        </p:blipFill>
        <p:spPr>
          <a:xfrm>
            <a:off x="0" y="3832346"/>
            <a:ext cx="6096000" cy="2781105"/>
          </a:xfrm>
          <a:prstGeom prst="rect">
            <a:avLst/>
          </a:prstGeom>
        </p:spPr>
      </p:pic>
      <p:pic>
        <p:nvPicPr>
          <p:cNvPr id="7" name="Picture 6">
            <a:extLst>
              <a:ext uri="{FF2B5EF4-FFF2-40B4-BE49-F238E27FC236}">
                <a16:creationId xmlns:a16="http://schemas.microsoft.com/office/drawing/2014/main" id="{29E5700E-1221-4C3D-81E5-64FE04B5235A}"/>
              </a:ext>
            </a:extLst>
          </p:cNvPr>
          <p:cNvPicPr>
            <a:picLocks noChangeAspect="1"/>
          </p:cNvPicPr>
          <p:nvPr/>
        </p:nvPicPr>
        <p:blipFill>
          <a:blip r:embed="rId3"/>
          <a:stretch>
            <a:fillRect/>
          </a:stretch>
        </p:blipFill>
        <p:spPr>
          <a:xfrm>
            <a:off x="6374295" y="3832347"/>
            <a:ext cx="5817705" cy="2781104"/>
          </a:xfrm>
          <a:prstGeom prst="rect">
            <a:avLst/>
          </a:prstGeom>
        </p:spPr>
      </p:pic>
      <p:sp>
        <p:nvSpPr>
          <p:cNvPr id="8" name="Rectangle 7">
            <a:extLst>
              <a:ext uri="{FF2B5EF4-FFF2-40B4-BE49-F238E27FC236}">
                <a16:creationId xmlns:a16="http://schemas.microsoft.com/office/drawing/2014/main" id="{B5DBE1E9-2AAF-4E9D-97E0-68B6F4A98D87}"/>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197688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B8BB69-20BA-4E92-B672-32BEEC3FB797}"/>
              </a:ext>
            </a:extLst>
          </p:cNvPr>
          <p:cNvPicPr>
            <a:picLocks noChangeAspect="1"/>
          </p:cNvPicPr>
          <p:nvPr/>
        </p:nvPicPr>
        <p:blipFill>
          <a:blip r:embed="rId2"/>
          <a:stretch>
            <a:fillRect/>
          </a:stretch>
        </p:blipFill>
        <p:spPr>
          <a:xfrm>
            <a:off x="1" y="0"/>
            <a:ext cx="5764696" cy="6560288"/>
          </a:xfrm>
          <a:prstGeom prst="rect">
            <a:avLst/>
          </a:prstGeom>
        </p:spPr>
      </p:pic>
      <p:pic>
        <p:nvPicPr>
          <p:cNvPr id="3" name="Picture 2">
            <a:extLst>
              <a:ext uri="{FF2B5EF4-FFF2-40B4-BE49-F238E27FC236}">
                <a16:creationId xmlns:a16="http://schemas.microsoft.com/office/drawing/2014/main" id="{99C6EDCA-7AF5-4F4D-9F90-5A6E6BE41FDE}"/>
              </a:ext>
            </a:extLst>
          </p:cNvPr>
          <p:cNvPicPr>
            <a:picLocks noChangeAspect="1"/>
          </p:cNvPicPr>
          <p:nvPr/>
        </p:nvPicPr>
        <p:blipFill>
          <a:blip r:embed="rId3"/>
          <a:stretch>
            <a:fillRect/>
          </a:stretch>
        </p:blipFill>
        <p:spPr>
          <a:xfrm>
            <a:off x="5823130" y="0"/>
            <a:ext cx="6368869" cy="6560288"/>
          </a:xfrm>
          <a:prstGeom prst="rect">
            <a:avLst/>
          </a:prstGeom>
        </p:spPr>
      </p:pic>
      <p:sp>
        <p:nvSpPr>
          <p:cNvPr id="4" name="Rectangle 3">
            <a:extLst>
              <a:ext uri="{FF2B5EF4-FFF2-40B4-BE49-F238E27FC236}">
                <a16:creationId xmlns:a16="http://schemas.microsoft.com/office/drawing/2014/main" id="{BB86A316-3FF9-45F6-B116-D58E39B3248E}"/>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73062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PReVENTION"/>
          <p:cNvSpPr txBox="1">
            <a:spLocks noGrp="1"/>
          </p:cNvSpPr>
          <p:nvPr>
            <p:ph type="title"/>
          </p:nvPr>
        </p:nvSpPr>
        <p:spPr>
          <a:xfrm>
            <a:off x="593102" y="214178"/>
            <a:ext cx="9404723" cy="1018273"/>
          </a:xfrm>
          <a:prstGeom prst="rect">
            <a:avLst/>
          </a:prstGeom>
        </p:spPr>
        <p:txBody>
          <a:bodyPr/>
          <a:lstStyle>
            <a:lvl1pPr>
              <a:defRPr sz="6500" spc="300">
                <a:latin typeface="Marker Felt"/>
                <a:ea typeface="Marker Felt"/>
                <a:cs typeface="Marker Felt"/>
                <a:sym typeface="Marker Felt"/>
              </a:defRPr>
            </a:lvl1pPr>
          </a:lstStyle>
          <a:p>
            <a:r>
              <a:rPr lang="en-IN" sz="5400" b="1" dirty="0"/>
              <a:t>PREVENTION</a:t>
            </a:r>
          </a:p>
        </p:txBody>
      </p:sp>
      <p:sp>
        <p:nvSpPr>
          <p:cNvPr id="200" name="Having a good Balanced Diet every day by including all the food groups in your meal .…"/>
          <p:cNvSpPr txBox="1">
            <a:spLocks noGrp="1"/>
          </p:cNvSpPr>
          <p:nvPr>
            <p:ph type="body" idx="1"/>
          </p:nvPr>
        </p:nvSpPr>
        <p:spPr>
          <a:xfrm>
            <a:off x="593102" y="1464469"/>
            <a:ext cx="11214585" cy="4992860"/>
          </a:xfrm>
          <a:prstGeom prst="rect">
            <a:avLst/>
          </a:prstGeom>
        </p:spPr>
        <p:txBody>
          <a:bodyPr>
            <a:normAutofit fontScale="85000" lnSpcReduction="20000"/>
          </a:bodyPr>
          <a:lstStyle/>
          <a:p>
            <a:pPr defTabSz="287526">
              <a:spcBef>
                <a:spcPts val="2531"/>
              </a:spcBef>
              <a:buFont typeface="Arial" panose="020B0604020202020204" pitchFamily="34" charset="0"/>
              <a:buChar char="•"/>
              <a:defRPr sz="3400">
                <a:effectLst>
                  <a:outerShdw blurRad="12700" dist="8890" rotWithShape="0">
                    <a:srgbClr val="FFFFFF">
                      <a:alpha val="45000"/>
                    </a:srgbClr>
                  </a:outerShdw>
                </a:effectLst>
                <a:latin typeface="DIN Condensed"/>
                <a:ea typeface="DIN Condensed"/>
                <a:cs typeface="DIN Condensed"/>
                <a:sym typeface="DIN Condensed"/>
              </a:defRPr>
            </a:pPr>
            <a:r>
              <a:rPr dirty="0"/>
              <a:t>Having a good Balanced Diet every day by including all the food groups in your meal .</a:t>
            </a:r>
          </a:p>
          <a:p>
            <a:pPr defTabSz="287526">
              <a:spcBef>
                <a:spcPts val="2531"/>
              </a:spcBef>
              <a:buFont typeface="Arial" panose="020B0604020202020204" pitchFamily="34" charset="0"/>
              <a:buChar char="•"/>
              <a:defRPr sz="3400">
                <a:effectLst>
                  <a:outerShdw blurRad="12700" dist="8890" rotWithShape="0">
                    <a:srgbClr val="FFFFFF">
                      <a:alpha val="45000"/>
                    </a:srgbClr>
                  </a:outerShdw>
                </a:effectLst>
                <a:latin typeface="DIN Condensed"/>
                <a:ea typeface="DIN Condensed"/>
                <a:cs typeface="DIN Condensed"/>
                <a:sym typeface="DIN Condensed"/>
              </a:defRPr>
            </a:pPr>
            <a:r>
              <a:rPr dirty="0"/>
              <a:t>Eating varieties and colorful fruits and vegetables everyday to make your immunity more strong .</a:t>
            </a:r>
          </a:p>
          <a:p>
            <a:pPr defTabSz="287526">
              <a:spcBef>
                <a:spcPts val="2531"/>
              </a:spcBef>
              <a:buFont typeface="Arial" panose="020B0604020202020204" pitchFamily="34" charset="0"/>
              <a:buChar char="•"/>
              <a:defRPr sz="3400">
                <a:effectLst>
                  <a:outerShdw blurRad="12700" dist="8890" rotWithShape="0">
                    <a:srgbClr val="FFFFFF">
                      <a:alpha val="45000"/>
                    </a:srgbClr>
                  </a:outerShdw>
                </a:effectLst>
                <a:latin typeface="DIN Condensed"/>
                <a:ea typeface="DIN Condensed"/>
                <a:cs typeface="DIN Condensed"/>
                <a:sym typeface="DIN Condensed"/>
              </a:defRPr>
            </a:pPr>
            <a:r>
              <a:rPr dirty="0"/>
              <a:t>Consuming less amount of high fatty foods and sugary foods </a:t>
            </a:r>
            <a:r>
              <a:rPr dirty="0" err="1"/>
              <a:t>i.e</a:t>
            </a:r>
            <a:r>
              <a:rPr dirty="0"/>
              <a:t> processed foods.</a:t>
            </a:r>
          </a:p>
          <a:p>
            <a:pPr defTabSz="287526">
              <a:spcBef>
                <a:spcPts val="2531"/>
              </a:spcBef>
              <a:buFont typeface="Arial" panose="020B0604020202020204" pitchFamily="34" charset="0"/>
              <a:buChar char="•"/>
              <a:defRPr sz="3400">
                <a:effectLst>
                  <a:outerShdw blurRad="12700" dist="8890" rotWithShape="0">
                    <a:srgbClr val="FFFFFF">
                      <a:alpha val="45000"/>
                    </a:srgbClr>
                  </a:outerShdw>
                </a:effectLst>
                <a:latin typeface="DIN Condensed"/>
                <a:ea typeface="DIN Condensed"/>
                <a:cs typeface="DIN Condensed"/>
                <a:sym typeface="DIN Condensed"/>
              </a:defRPr>
            </a:pPr>
            <a:r>
              <a:rPr dirty="0"/>
              <a:t>Avoid drinking aerated drinks and drink at least 8 to 12 glasses of water everyday . </a:t>
            </a:r>
          </a:p>
          <a:p>
            <a:pPr defTabSz="287526">
              <a:spcBef>
                <a:spcPts val="2531"/>
              </a:spcBef>
              <a:buFont typeface="Arial" panose="020B0604020202020204" pitchFamily="34" charset="0"/>
              <a:buChar char="•"/>
              <a:defRPr sz="3400">
                <a:effectLst>
                  <a:outerShdw blurRad="12700" dist="8890" rotWithShape="0">
                    <a:srgbClr val="FFFFFF">
                      <a:alpha val="45000"/>
                    </a:srgbClr>
                  </a:outerShdw>
                </a:effectLst>
                <a:latin typeface="DIN Condensed"/>
                <a:ea typeface="DIN Condensed"/>
                <a:cs typeface="DIN Condensed"/>
                <a:sym typeface="DIN Condensed"/>
              </a:defRPr>
            </a:pPr>
            <a:r>
              <a:rPr dirty="0"/>
              <a:t>Regular exercise and being physically fit will help you to maintain your body weight.</a:t>
            </a:r>
          </a:p>
        </p:txBody>
      </p:sp>
      <p:sp>
        <p:nvSpPr>
          <p:cNvPr id="4" name="Rectangle 3">
            <a:extLst>
              <a:ext uri="{FF2B5EF4-FFF2-40B4-BE49-F238E27FC236}">
                <a16:creationId xmlns:a16="http://schemas.microsoft.com/office/drawing/2014/main" id="{1860CDEB-44D8-4BDF-B1B2-1CA2F53CCF18}"/>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92D576-9969-4EC5-B87A-C0D5A6B94BB3}"/>
              </a:ext>
            </a:extLst>
          </p:cNvPr>
          <p:cNvPicPr>
            <a:picLocks noChangeAspect="1"/>
          </p:cNvPicPr>
          <p:nvPr/>
        </p:nvPicPr>
        <p:blipFill>
          <a:blip r:embed="rId2"/>
          <a:stretch>
            <a:fillRect/>
          </a:stretch>
        </p:blipFill>
        <p:spPr>
          <a:xfrm>
            <a:off x="1" y="0"/>
            <a:ext cx="12192000" cy="6858000"/>
          </a:xfrm>
          <a:prstGeom prst="rect">
            <a:avLst/>
          </a:prstGeom>
        </p:spPr>
      </p:pic>
      <p:sp>
        <p:nvSpPr>
          <p:cNvPr id="3" name="Rectangle 2">
            <a:extLst>
              <a:ext uri="{FF2B5EF4-FFF2-40B4-BE49-F238E27FC236}">
                <a16:creationId xmlns:a16="http://schemas.microsoft.com/office/drawing/2014/main" id="{7B5CD6F4-E84F-40CF-8C8D-B47D58D35B86}"/>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Smt</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Maniben</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M.P.Shah</a:t>
            </a:r>
            <a:r>
              <a:rPr lang="en-US" sz="1200" dirty="0">
                <a:solidFill>
                  <a:schemeClr val="bg1"/>
                </a:solidFill>
                <a:latin typeface="Calibri" panose="020F0502020204030204" pitchFamily="34" charset="0"/>
              </a:rPr>
              <a:t> Women's College of Arts and Commerce/FC</a:t>
            </a:r>
            <a:endParaRPr lang="en-IN" dirty="0">
              <a:solidFill>
                <a:schemeClr val="bg1"/>
              </a:solidFill>
            </a:endParaRPr>
          </a:p>
        </p:txBody>
      </p:sp>
    </p:spTree>
    <p:extLst>
      <p:ext uri="{BB962C8B-B14F-4D97-AF65-F5344CB8AC3E}">
        <p14:creationId xmlns:p14="http://schemas.microsoft.com/office/powerpoint/2010/main" val="4029255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48164-0166-4176-9726-BC3626853B5A}"/>
              </a:ext>
            </a:extLst>
          </p:cNvPr>
          <p:cNvSpPr>
            <a:spLocks noGrp="1"/>
          </p:cNvSpPr>
          <p:nvPr>
            <p:ph type="title"/>
          </p:nvPr>
        </p:nvSpPr>
        <p:spPr/>
        <p:txBody>
          <a:bodyPr/>
          <a:lstStyle/>
          <a:p>
            <a:r>
              <a:rPr lang="en-IN" b="1" dirty="0"/>
              <a:t>Definition Of Malnutrition </a:t>
            </a:r>
          </a:p>
        </p:txBody>
      </p:sp>
      <p:sp>
        <p:nvSpPr>
          <p:cNvPr id="3" name="Content Placeholder 2">
            <a:extLst>
              <a:ext uri="{FF2B5EF4-FFF2-40B4-BE49-F238E27FC236}">
                <a16:creationId xmlns:a16="http://schemas.microsoft.com/office/drawing/2014/main" id="{04CBDFB8-026E-4E25-BDD4-6F15F3E0803A}"/>
              </a:ext>
            </a:extLst>
          </p:cNvPr>
          <p:cNvSpPr>
            <a:spLocks noGrp="1"/>
          </p:cNvSpPr>
          <p:nvPr>
            <p:ph idx="1"/>
          </p:nvPr>
        </p:nvSpPr>
        <p:spPr/>
        <p:txBody>
          <a:bodyPr/>
          <a:lstStyle/>
          <a:p>
            <a:r>
              <a:rPr lang="en-US" dirty="0"/>
              <a:t>Malnutrition refers to deficiencies, excesses or imbalances in a person’s intake of energy and/or nutrients. The term malnutrition covers 2 broad groups of conditions. One is ‘undernutrition’—which includes stunting (low height for age), wasting (low weight for height), underweight (low weight for age) and micronutrient deficiencies or insufficiencies (a lack of important vitamins and minerals). The other is overweight, obesity and diet-related noncommunicable diseases (such as heart disease, stroke, diabetes and cancer).</a:t>
            </a:r>
            <a:endParaRPr lang="en-IN" dirty="0"/>
          </a:p>
        </p:txBody>
      </p:sp>
      <p:sp>
        <p:nvSpPr>
          <p:cNvPr id="4" name="Rectangle 3">
            <a:extLst>
              <a:ext uri="{FF2B5EF4-FFF2-40B4-BE49-F238E27FC236}">
                <a16:creationId xmlns:a16="http://schemas.microsoft.com/office/drawing/2014/main" id="{FA82790C-C327-44F8-B46D-7122DFBF512C}"/>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21955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EE7F-F44E-41AF-BD31-3BCF604F9B5F}"/>
              </a:ext>
            </a:extLst>
          </p:cNvPr>
          <p:cNvSpPr>
            <a:spLocks noGrp="1"/>
          </p:cNvSpPr>
          <p:nvPr>
            <p:ph type="title"/>
          </p:nvPr>
        </p:nvSpPr>
        <p:spPr>
          <a:xfrm>
            <a:off x="646111" y="192157"/>
            <a:ext cx="9404723" cy="854765"/>
          </a:xfrm>
        </p:spPr>
        <p:txBody>
          <a:bodyPr/>
          <a:lstStyle/>
          <a:p>
            <a:pPr algn="ctr"/>
            <a:r>
              <a:rPr lang="en-IN" sz="5400" b="1" u="sng" dirty="0">
                <a:latin typeface="Copperplate Gothic Bold" panose="020E0705020206020404" pitchFamily="34" charset="0"/>
              </a:rPr>
              <a:t>Types Of Malnutrition </a:t>
            </a:r>
          </a:p>
        </p:txBody>
      </p:sp>
      <p:graphicFrame>
        <p:nvGraphicFramePr>
          <p:cNvPr id="6" name="Content Placeholder 5">
            <a:extLst>
              <a:ext uri="{FF2B5EF4-FFF2-40B4-BE49-F238E27FC236}">
                <a16:creationId xmlns:a16="http://schemas.microsoft.com/office/drawing/2014/main" id="{0AD5FAD8-A3A1-463B-8AAD-FB1535F726E2}"/>
              </a:ext>
            </a:extLst>
          </p:cNvPr>
          <p:cNvGraphicFramePr>
            <a:graphicFrameLocks noGrp="1"/>
          </p:cNvGraphicFramePr>
          <p:nvPr>
            <p:ph idx="1"/>
            <p:extLst>
              <p:ext uri="{D42A27DB-BD31-4B8C-83A1-F6EECF244321}">
                <p14:modId xmlns:p14="http://schemas.microsoft.com/office/powerpoint/2010/main" val="3293656634"/>
              </p:ext>
            </p:extLst>
          </p:nvPr>
        </p:nvGraphicFramePr>
        <p:xfrm>
          <a:off x="159026" y="1391478"/>
          <a:ext cx="11595651" cy="5274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12D9BDD4-6555-4D38-AAC4-127CE766ACDC}"/>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371002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F67A5E6-4B42-4A99-A3AA-8533ED643628}"/>
              </a:ext>
            </a:extLst>
          </p:cNvPr>
          <p:cNvPicPr>
            <a:picLocks noChangeAspect="1"/>
          </p:cNvPicPr>
          <p:nvPr/>
        </p:nvPicPr>
        <p:blipFill>
          <a:blip r:embed="rId2"/>
          <a:stretch>
            <a:fillRect/>
          </a:stretch>
        </p:blipFill>
        <p:spPr>
          <a:xfrm>
            <a:off x="0" y="0"/>
            <a:ext cx="12191999" cy="6858000"/>
          </a:xfrm>
          <a:prstGeom prst="rect">
            <a:avLst/>
          </a:prstGeom>
        </p:spPr>
      </p:pic>
      <p:sp>
        <p:nvSpPr>
          <p:cNvPr id="3" name="Rectangle 2">
            <a:extLst>
              <a:ext uri="{FF2B5EF4-FFF2-40B4-BE49-F238E27FC236}">
                <a16:creationId xmlns:a16="http://schemas.microsoft.com/office/drawing/2014/main" id="{28C639CD-D1D7-417D-A2F4-33CF5D59CB4C}"/>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solidFill>
                  <a:schemeClr val="bg1"/>
                </a:solidFill>
                <a:latin typeface="Calibri" panose="020F0502020204030204" pitchFamily="34" charset="0"/>
              </a:rPr>
              <a:t>Smt</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Maniben</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M.P.Shah</a:t>
            </a:r>
            <a:r>
              <a:rPr lang="en-US" sz="1200" dirty="0">
                <a:solidFill>
                  <a:schemeClr val="bg1"/>
                </a:solidFill>
                <a:latin typeface="Calibri" panose="020F0502020204030204" pitchFamily="34" charset="0"/>
              </a:rPr>
              <a:t> Women's College of Arts and Commerce/FC</a:t>
            </a:r>
            <a:endParaRPr lang="en-IN" dirty="0">
              <a:solidFill>
                <a:schemeClr val="bg1"/>
              </a:solidFill>
            </a:endParaRPr>
          </a:p>
        </p:txBody>
      </p:sp>
    </p:spTree>
    <p:extLst>
      <p:ext uri="{BB962C8B-B14F-4D97-AF65-F5344CB8AC3E}">
        <p14:creationId xmlns:p14="http://schemas.microsoft.com/office/powerpoint/2010/main" val="428716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427B4-0161-4475-81CF-D00AF3848578}"/>
              </a:ext>
            </a:extLst>
          </p:cNvPr>
          <p:cNvSpPr>
            <a:spLocks noGrp="1"/>
          </p:cNvSpPr>
          <p:nvPr>
            <p:ph type="title"/>
          </p:nvPr>
        </p:nvSpPr>
        <p:spPr>
          <a:xfrm>
            <a:off x="646111" y="452718"/>
            <a:ext cx="9404723" cy="713473"/>
          </a:xfrm>
        </p:spPr>
        <p:style>
          <a:lnRef idx="3">
            <a:schemeClr val="lt1"/>
          </a:lnRef>
          <a:fillRef idx="1">
            <a:schemeClr val="accent6"/>
          </a:fillRef>
          <a:effectRef idx="1">
            <a:schemeClr val="accent6"/>
          </a:effectRef>
          <a:fontRef idx="minor">
            <a:schemeClr val="lt1"/>
          </a:fontRef>
        </p:style>
        <p:txBody>
          <a:bodyPr/>
          <a:lstStyle/>
          <a:p>
            <a:r>
              <a:rPr lang="en-IN" b="1" dirty="0"/>
              <a:t>Types Of Undernutrition </a:t>
            </a:r>
          </a:p>
        </p:txBody>
      </p:sp>
      <p:sp>
        <p:nvSpPr>
          <p:cNvPr id="3" name="Text Placeholder 2">
            <a:extLst>
              <a:ext uri="{FF2B5EF4-FFF2-40B4-BE49-F238E27FC236}">
                <a16:creationId xmlns:a16="http://schemas.microsoft.com/office/drawing/2014/main" id="{A3624E7F-BE3D-45F4-AEA5-5A7E55FE9408}"/>
              </a:ext>
            </a:extLst>
          </p:cNvPr>
          <p:cNvSpPr>
            <a:spLocks noGrp="1"/>
          </p:cNvSpPr>
          <p:nvPr>
            <p:ph type="body" idx="1"/>
          </p:nvPr>
        </p:nvSpPr>
        <p:spPr>
          <a:xfrm>
            <a:off x="225287" y="1319531"/>
            <a:ext cx="5764694" cy="847724"/>
          </a:xfrm>
        </p:spPr>
        <p:style>
          <a:lnRef idx="1">
            <a:schemeClr val="accent2"/>
          </a:lnRef>
          <a:fillRef idx="3">
            <a:schemeClr val="accent2"/>
          </a:fillRef>
          <a:effectRef idx="2">
            <a:schemeClr val="accent2"/>
          </a:effectRef>
          <a:fontRef idx="minor">
            <a:schemeClr val="lt1"/>
          </a:fontRef>
        </p:style>
        <p:txBody>
          <a:bodyPr/>
          <a:lstStyle/>
          <a:p>
            <a:pPr algn="ctr"/>
            <a:endParaRPr lang="en-IN" sz="3200" b="1" dirty="0">
              <a:solidFill>
                <a:schemeClr val="tx2"/>
              </a:solidFill>
            </a:endParaRPr>
          </a:p>
          <a:p>
            <a:pPr algn="ctr"/>
            <a:endParaRPr lang="en-IN" sz="3200" b="1" dirty="0">
              <a:solidFill>
                <a:schemeClr val="tx2"/>
              </a:solidFill>
            </a:endParaRPr>
          </a:p>
          <a:p>
            <a:pPr algn="ctr"/>
            <a:endParaRPr lang="en-IN" sz="3200" b="1" dirty="0">
              <a:solidFill>
                <a:schemeClr val="tx2"/>
              </a:solidFill>
            </a:endParaRPr>
          </a:p>
          <a:p>
            <a:pPr algn="ctr"/>
            <a:endParaRPr lang="en-IN" sz="3200" b="1" dirty="0">
              <a:solidFill>
                <a:schemeClr val="tx2"/>
              </a:solidFill>
            </a:endParaRPr>
          </a:p>
          <a:p>
            <a:pPr algn="ctr"/>
            <a:endParaRPr lang="en-IN" sz="3200" b="1" dirty="0">
              <a:solidFill>
                <a:schemeClr val="tx2"/>
              </a:solidFill>
            </a:endParaRPr>
          </a:p>
          <a:p>
            <a:pPr algn="ctr"/>
            <a:endParaRPr lang="en-IN" sz="3200" b="1" dirty="0">
              <a:solidFill>
                <a:schemeClr val="tx2"/>
              </a:solidFill>
            </a:endParaRPr>
          </a:p>
          <a:p>
            <a:pPr algn="ctr"/>
            <a:endParaRPr lang="en-IN" sz="3200" b="1" dirty="0">
              <a:solidFill>
                <a:schemeClr val="tx2"/>
              </a:solidFill>
            </a:endParaRPr>
          </a:p>
          <a:p>
            <a:pPr algn="ctr"/>
            <a:endParaRPr lang="en-IN" sz="3200" b="1" dirty="0">
              <a:solidFill>
                <a:schemeClr val="tx2"/>
              </a:solidFill>
            </a:endParaRPr>
          </a:p>
          <a:p>
            <a:pPr algn="ctr"/>
            <a:r>
              <a:rPr lang="en-IN" sz="3200" b="1" dirty="0">
                <a:solidFill>
                  <a:schemeClr val="tx2"/>
                </a:solidFill>
              </a:rPr>
              <a:t>Marasmus</a:t>
            </a:r>
            <a:r>
              <a:rPr lang="en-IN" b="1" dirty="0">
                <a:solidFill>
                  <a:schemeClr val="tx2"/>
                </a:solidFill>
              </a:rPr>
              <a:t> </a:t>
            </a:r>
          </a:p>
        </p:txBody>
      </p:sp>
      <p:sp>
        <p:nvSpPr>
          <p:cNvPr id="4" name="Content Placeholder 3">
            <a:extLst>
              <a:ext uri="{FF2B5EF4-FFF2-40B4-BE49-F238E27FC236}">
                <a16:creationId xmlns:a16="http://schemas.microsoft.com/office/drawing/2014/main" id="{20258D9E-E60D-45DA-B993-9B0AA151175A}"/>
              </a:ext>
            </a:extLst>
          </p:cNvPr>
          <p:cNvSpPr>
            <a:spLocks noGrp="1"/>
          </p:cNvSpPr>
          <p:nvPr>
            <p:ph sz="half" idx="2"/>
          </p:nvPr>
        </p:nvSpPr>
        <p:spPr>
          <a:xfrm>
            <a:off x="225287" y="2167255"/>
            <a:ext cx="5764695" cy="4538345"/>
          </a:xfrm>
        </p:spPr>
        <p:style>
          <a:lnRef idx="2">
            <a:schemeClr val="accent2"/>
          </a:lnRef>
          <a:fillRef idx="1">
            <a:schemeClr val="lt1"/>
          </a:fillRef>
          <a:effectRef idx="0">
            <a:schemeClr val="accent2"/>
          </a:effectRef>
          <a:fontRef idx="minor">
            <a:schemeClr val="dk1"/>
          </a:fontRef>
        </p:style>
        <p:txBody>
          <a:bodyPr/>
          <a:lstStyle/>
          <a:p>
            <a:r>
              <a:rPr lang="en-US" dirty="0"/>
              <a:t>Marasmus is a kind of malnutrition that occurs due to deficiency of proteins, carbohydrates and fats in the diet.</a:t>
            </a:r>
          </a:p>
          <a:p>
            <a:r>
              <a:rPr lang="en-US" dirty="0"/>
              <a:t>It’s more likely due to malnutrition for a short period.</a:t>
            </a:r>
            <a:endParaRPr lang="en-IN" dirty="0"/>
          </a:p>
          <a:p>
            <a:r>
              <a:rPr lang="en-IN" b="1" dirty="0"/>
              <a:t>Marasmus symptoms :- </a:t>
            </a:r>
            <a:r>
              <a:rPr lang="en-IN" dirty="0"/>
              <a:t>Weight loss, dehydration, stomach shrinkage, diarrhoea.</a:t>
            </a:r>
          </a:p>
          <a:p>
            <a:r>
              <a:rPr lang="en-US" b="1" dirty="0"/>
              <a:t>Treatment :- </a:t>
            </a:r>
            <a:r>
              <a:rPr lang="en-US" dirty="0"/>
              <a:t>Providing a nutritious, well-balanced diet with lots of fresh fruits and vegetables, grains, and protein. Especially adding Vitamin B to the diet.</a:t>
            </a:r>
            <a:endParaRPr lang="en-IN" dirty="0"/>
          </a:p>
        </p:txBody>
      </p:sp>
      <p:sp>
        <p:nvSpPr>
          <p:cNvPr id="5" name="Text Placeholder 4">
            <a:extLst>
              <a:ext uri="{FF2B5EF4-FFF2-40B4-BE49-F238E27FC236}">
                <a16:creationId xmlns:a16="http://schemas.microsoft.com/office/drawing/2014/main" id="{C991B9F9-B2ED-4EB3-9F52-C451856C8E35}"/>
              </a:ext>
            </a:extLst>
          </p:cNvPr>
          <p:cNvSpPr>
            <a:spLocks noGrp="1"/>
          </p:cNvSpPr>
          <p:nvPr>
            <p:ph type="body" sz="quarter" idx="3"/>
          </p:nvPr>
        </p:nvSpPr>
        <p:spPr>
          <a:xfrm>
            <a:off x="6321288" y="1274997"/>
            <a:ext cx="5764694" cy="892258"/>
          </a:xfrm>
        </p:spPr>
        <p:style>
          <a:lnRef idx="1">
            <a:schemeClr val="accent2"/>
          </a:lnRef>
          <a:fillRef idx="3">
            <a:schemeClr val="accent2"/>
          </a:fillRef>
          <a:effectRef idx="2">
            <a:schemeClr val="accent2"/>
          </a:effectRef>
          <a:fontRef idx="minor">
            <a:schemeClr val="lt1"/>
          </a:fontRef>
        </p:style>
        <p:txBody>
          <a:bodyPr/>
          <a:lstStyle/>
          <a:p>
            <a:pPr algn="ctr"/>
            <a:r>
              <a:rPr lang="en-IN" b="1" dirty="0">
                <a:solidFill>
                  <a:schemeClr val="tx2"/>
                </a:solidFill>
              </a:rPr>
              <a:t>Kwashiorkor(Protein Energy Malnutrition) </a:t>
            </a:r>
          </a:p>
        </p:txBody>
      </p:sp>
      <p:sp>
        <p:nvSpPr>
          <p:cNvPr id="6" name="Content Placeholder 5">
            <a:extLst>
              <a:ext uri="{FF2B5EF4-FFF2-40B4-BE49-F238E27FC236}">
                <a16:creationId xmlns:a16="http://schemas.microsoft.com/office/drawing/2014/main" id="{B180B09A-763E-4A74-B500-27DF9554AB1F}"/>
              </a:ext>
            </a:extLst>
          </p:cNvPr>
          <p:cNvSpPr>
            <a:spLocks noGrp="1"/>
          </p:cNvSpPr>
          <p:nvPr>
            <p:ph sz="quarter" idx="4"/>
          </p:nvPr>
        </p:nvSpPr>
        <p:spPr>
          <a:xfrm>
            <a:off x="6321288" y="2167255"/>
            <a:ext cx="5764694" cy="4538345"/>
          </a:xfrm>
        </p:spPr>
        <p:style>
          <a:lnRef idx="2">
            <a:schemeClr val="accent2"/>
          </a:lnRef>
          <a:fillRef idx="1">
            <a:schemeClr val="lt1"/>
          </a:fillRef>
          <a:effectRef idx="0">
            <a:schemeClr val="accent2"/>
          </a:effectRef>
          <a:fontRef idx="minor">
            <a:schemeClr val="dk1"/>
          </a:fontRef>
        </p:style>
        <p:txBody>
          <a:bodyPr/>
          <a:lstStyle/>
          <a:p>
            <a:r>
              <a:rPr lang="en-US" dirty="0"/>
              <a:t>Kwashiorkor is a kind of malnutrition. It is primarily caused due to insufficient intake of proteins.</a:t>
            </a:r>
          </a:p>
          <a:p>
            <a:r>
              <a:rPr lang="en-US" dirty="0"/>
              <a:t>It’s more likely due to malnutrition over a long period.</a:t>
            </a:r>
          </a:p>
          <a:p>
            <a:r>
              <a:rPr lang="en-IN" b="1" dirty="0"/>
              <a:t>Kwashiorkor symptoms :- </a:t>
            </a:r>
            <a:r>
              <a:rPr lang="en-IN" dirty="0"/>
              <a:t>Inability to gain weight, oedema or swelling of hands and feet, stomach bulging.</a:t>
            </a:r>
          </a:p>
          <a:p>
            <a:r>
              <a:rPr lang="en-US" b="1" dirty="0"/>
              <a:t>Treatment :- </a:t>
            </a:r>
            <a:r>
              <a:rPr lang="en-US" dirty="0"/>
              <a:t>Providing carbohydrates followed by high protein foods. Dried milk specially.</a:t>
            </a:r>
            <a:endParaRPr lang="en-IN" dirty="0"/>
          </a:p>
        </p:txBody>
      </p:sp>
      <p:sp>
        <p:nvSpPr>
          <p:cNvPr id="7" name="Rectangle 6">
            <a:extLst>
              <a:ext uri="{FF2B5EF4-FFF2-40B4-BE49-F238E27FC236}">
                <a16:creationId xmlns:a16="http://schemas.microsoft.com/office/drawing/2014/main" id="{8901B954-29B4-4426-A585-72E5287CB272}"/>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solidFill>
                  <a:schemeClr val="bg1"/>
                </a:solidFill>
                <a:latin typeface="Calibri" panose="020F0502020204030204" pitchFamily="34" charset="0"/>
              </a:rPr>
              <a:t>Smt</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Maniben</a:t>
            </a:r>
            <a:r>
              <a:rPr lang="en-US" sz="1200" dirty="0">
                <a:solidFill>
                  <a:schemeClr val="bg1"/>
                </a:solidFill>
                <a:latin typeface="Calibri" panose="020F0502020204030204" pitchFamily="34" charset="0"/>
              </a:rPr>
              <a:t> </a:t>
            </a:r>
            <a:r>
              <a:rPr lang="en-US" sz="1200" dirty="0" err="1">
                <a:solidFill>
                  <a:schemeClr val="bg1"/>
                </a:solidFill>
                <a:latin typeface="Calibri" panose="020F0502020204030204" pitchFamily="34" charset="0"/>
              </a:rPr>
              <a:t>M.P.Shah</a:t>
            </a:r>
            <a:r>
              <a:rPr lang="en-US" sz="1200" dirty="0">
                <a:solidFill>
                  <a:schemeClr val="bg1"/>
                </a:solidFill>
                <a:latin typeface="Calibri" panose="020F0502020204030204" pitchFamily="34" charset="0"/>
              </a:rPr>
              <a:t> Women's College of Arts and Commerce/FC</a:t>
            </a:r>
            <a:endParaRPr lang="en-IN" dirty="0">
              <a:solidFill>
                <a:schemeClr val="bg1"/>
              </a:solidFill>
            </a:endParaRPr>
          </a:p>
        </p:txBody>
      </p:sp>
    </p:spTree>
    <p:extLst>
      <p:ext uri="{BB962C8B-B14F-4D97-AF65-F5344CB8AC3E}">
        <p14:creationId xmlns:p14="http://schemas.microsoft.com/office/powerpoint/2010/main" val="3223627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8960C7-76FB-4BC2-A56E-BE0A29C39553}"/>
              </a:ext>
            </a:extLst>
          </p:cNvPr>
          <p:cNvPicPr>
            <a:picLocks noChangeAspect="1"/>
          </p:cNvPicPr>
          <p:nvPr/>
        </p:nvPicPr>
        <p:blipFill>
          <a:blip r:embed="rId2"/>
          <a:stretch>
            <a:fillRect/>
          </a:stretch>
        </p:blipFill>
        <p:spPr>
          <a:xfrm>
            <a:off x="132522" y="185531"/>
            <a:ext cx="11900451" cy="628969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8AA69AA-11B9-4608-A6ED-AB998DA2CBB9}"/>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452745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CD23F70-283F-49EA-8F1C-CC9FD1217407}"/>
              </a:ext>
            </a:extLst>
          </p:cNvPr>
          <p:cNvGraphicFramePr/>
          <p:nvPr>
            <p:extLst>
              <p:ext uri="{D42A27DB-BD31-4B8C-83A1-F6EECF244321}">
                <p14:modId xmlns:p14="http://schemas.microsoft.com/office/powerpoint/2010/main" val="3210853507"/>
              </p:ext>
            </p:extLst>
          </p:nvPr>
        </p:nvGraphicFramePr>
        <p:xfrm>
          <a:off x="0" y="887896"/>
          <a:ext cx="12192000" cy="5970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36AB9C-52C3-486A-80C5-9A2F7DE40801}"/>
              </a:ext>
            </a:extLst>
          </p:cNvPr>
          <p:cNvSpPr txBox="1"/>
          <p:nvPr/>
        </p:nvSpPr>
        <p:spPr>
          <a:xfrm>
            <a:off x="569843" y="159026"/>
            <a:ext cx="9833114" cy="646331"/>
          </a:xfrm>
          <a:prstGeom prst="rect">
            <a:avLst/>
          </a:prstGeom>
          <a:noFill/>
        </p:spPr>
        <p:txBody>
          <a:bodyPr wrap="square" rtlCol="0">
            <a:spAutoFit/>
          </a:bodyPr>
          <a:lstStyle/>
          <a:p>
            <a:pPr algn="ctr"/>
            <a:r>
              <a:rPr lang="en-IN" sz="3600" b="1" u="sng" dirty="0"/>
              <a:t>Complications Of Malnutrition</a:t>
            </a:r>
          </a:p>
        </p:txBody>
      </p:sp>
      <p:sp>
        <p:nvSpPr>
          <p:cNvPr id="4" name="Rectangle 3">
            <a:extLst>
              <a:ext uri="{FF2B5EF4-FFF2-40B4-BE49-F238E27FC236}">
                <a16:creationId xmlns:a16="http://schemas.microsoft.com/office/drawing/2014/main" id="{9E94BF19-0F27-4AB9-8623-A0EA2F31BDC7}"/>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3017824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AC061C-82FB-4431-8849-0389C48536D3}"/>
              </a:ext>
            </a:extLst>
          </p:cNvPr>
          <p:cNvPicPr>
            <a:picLocks noChangeAspect="1"/>
          </p:cNvPicPr>
          <p:nvPr/>
        </p:nvPicPr>
        <p:blipFill>
          <a:blip r:embed="rId2"/>
          <a:stretch>
            <a:fillRect/>
          </a:stretch>
        </p:blipFill>
        <p:spPr>
          <a:xfrm>
            <a:off x="6096000" y="-1"/>
            <a:ext cx="6096000" cy="3796413"/>
          </a:xfrm>
          <a:prstGeom prst="rect">
            <a:avLst/>
          </a:prstGeom>
        </p:spPr>
      </p:pic>
      <p:pic>
        <p:nvPicPr>
          <p:cNvPr id="4" name="Picture 3">
            <a:extLst>
              <a:ext uri="{FF2B5EF4-FFF2-40B4-BE49-F238E27FC236}">
                <a16:creationId xmlns:a16="http://schemas.microsoft.com/office/drawing/2014/main" id="{53F6B060-DCAF-49C2-A38C-1BB44993CB98}"/>
              </a:ext>
            </a:extLst>
          </p:cNvPr>
          <p:cNvPicPr>
            <a:picLocks noChangeAspect="1"/>
          </p:cNvPicPr>
          <p:nvPr/>
        </p:nvPicPr>
        <p:blipFill>
          <a:blip r:embed="rId3"/>
          <a:stretch>
            <a:fillRect/>
          </a:stretch>
        </p:blipFill>
        <p:spPr>
          <a:xfrm>
            <a:off x="0" y="0"/>
            <a:ext cx="5976730" cy="3796413"/>
          </a:xfrm>
          <a:prstGeom prst="rect">
            <a:avLst/>
          </a:prstGeom>
        </p:spPr>
      </p:pic>
      <p:pic>
        <p:nvPicPr>
          <p:cNvPr id="5" name="Picture 4">
            <a:extLst>
              <a:ext uri="{FF2B5EF4-FFF2-40B4-BE49-F238E27FC236}">
                <a16:creationId xmlns:a16="http://schemas.microsoft.com/office/drawing/2014/main" id="{EDE6C024-FD94-4A56-887B-402E6C041E58}"/>
              </a:ext>
            </a:extLst>
          </p:cNvPr>
          <p:cNvPicPr>
            <a:picLocks noChangeAspect="1"/>
          </p:cNvPicPr>
          <p:nvPr/>
        </p:nvPicPr>
        <p:blipFill>
          <a:blip r:embed="rId4"/>
          <a:stretch>
            <a:fillRect/>
          </a:stretch>
        </p:blipFill>
        <p:spPr>
          <a:xfrm>
            <a:off x="6096000" y="3796412"/>
            <a:ext cx="6095999" cy="3061587"/>
          </a:xfrm>
          <a:prstGeom prst="rect">
            <a:avLst/>
          </a:prstGeom>
        </p:spPr>
      </p:pic>
      <p:pic>
        <p:nvPicPr>
          <p:cNvPr id="6" name="Picture 5">
            <a:extLst>
              <a:ext uri="{FF2B5EF4-FFF2-40B4-BE49-F238E27FC236}">
                <a16:creationId xmlns:a16="http://schemas.microsoft.com/office/drawing/2014/main" id="{C113E058-0841-4F77-9C61-B470EE49A0BE}"/>
              </a:ext>
            </a:extLst>
          </p:cNvPr>
          <p:cNvPicPr>
            <a:picLocks noChangeAspect="1"/>
          </p:cNvPicPr>
          <p:nvPr/>
        </p:nvPicPr>
        <p:blipFill>
          <a:blip r:embed="rId5"/>
          <a:stretch>
            <a:fillRect/>
          </a:stretch>
        </p:blipFill>
        <p:spPr>
          <a:xfrm>
            <a:off x="-1" y="3796413"/>
            <a:ext cx="5976730" cy="3061588"/>
          </a:xfrm>
          <a:prstGeom prst="rect">
            <a:avLst/>
          </a:prstGeom>
        </p:spPr>
      </p:pic>
      <p:sp>
        <p:nvSpPr>
          <p:cNvPr id="7" name="Rectangle 6">
            <a:extLst>
              <a:ext uri="{FF2B5EF4-FFF2-40B4-BE49-F238E27FC236}">
                <a16:creationId xmlns:a16="http://schemas.microsoft.com/office/drawing/2014/main" id="{2BFA6105-6E39-4B86-B5A2-F5484E9C974D}"/>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2607282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19466-72A6-4B8A-9876-818201B609BA}"/>
              </a:ext>
            </a:extLst>
          </p:cNvPr>
          <p:cNvSpPr>
            <a:spLocks noGrp="1"/>
          </p:cNvSpPr>
          <p:nvPr>
            <p:ph type="title"/>
          </p:nvPr>
        </p:nvSpPr>
        <p:spPr/>
        <p:txBody>
          <a:bodyPr/>
          <a:lstStyle/>
          <a:p>
            <a:r>
              <a:rPr lang="en-IN" b="1" dirty="0"/>
              <a:t>CAUSES OF MALNUTRITION</a:t>
            </a:r>
          </a:p>
        </p:txBody>
      </p:sp>
      <p:sp>
        <p:nvSpPr>
          <p:cNvPr id="3" name="Content Placeholder 2">
            <a:extLst>
              <a:ext uri="{FF2B5EF4-FFF2-40B4-BE49-F238E27FC236}">
                <a16:creationId xmlns:a16="http://schemas.microsoft.com/office/drawing/2014/main" id="{98CB5938-C79E-4765-AF4E-070EDB338F77}"/>
              </a:ext>
            </a:extLst>
          </p:cNvPr>
          <p:cNvSpPr>
            <a:spLocks noGrp="1"/>
          </p:cNvSpPr>
          <p:nvPr>
            <p:ph idx="1"/>
          </p:nvPr>
        </p:nvSpPr>
        <p:spPr>
          <a:xfrm>
            <a:off x="530087" y="1853248"/>
            <a:ext cx="10389703" cy="4772839"/>
          </a:xfrm>
        </p:spPr>
        <p:txBody>
          <a:bodyPr>
            <a:normAutofit lnSpcReduction="10000"/>
          </a:bodyPr>
          <a:lstStyle/>
          <a:p>
            <a:r>
              <a:rPr lang="en-IN" sz="2800" dirty="0"/>
              <a:t>Lack of presence of food</a:t>
            </a:r>
          </a:p>
          <a:p>
            <a:r>
              <a:rPr lang="en-IN" sz="2800" dirty="0"/>
              <a:t>Poor quality of food</a:t>
            </a:r>
          </a:p>
          <a:p>
            <a:r>
              <a:rPr lang="en-IN" sz="2800" dirty="0"/>
              <a:t>Presence of other disease</a:t>
            </a:r>
          </a:p>
          <a:p>
            <a:r>
              <a:rPr lang="en-IN" sz="2800" dirty="0"/>
              <a:t>Increased dietary needs</a:t>
            </a:r>
          </a:p>
          <a:p>
            <a:r>
              <a:rPr lang="en-IN" sz="2800" dirty="0"/>
              <a:t>Congenital (birth defects) which influence food intake</a:t>
            </a:r>
          </a:p>
          <a:p>
            <a:r>
              <a:rPr lang="en-IN" sz="2800" dirty="0"/>
              <a:t>Ignorance of food, lack of education, emotional problems, poor habits, anorexia nervosa</a:t>
            </a:r>
          </a:p>
          <a:p>
            <a:r>
              <a:rPr lang="en-IN" sz="2800" dirty="0"/>
              <a:t>Sanitation of food such as food contamination</a:t>
            </a:r>
          </a:p>
          <a:p>
            <a:r>
              <a:rPr lang="en-IN" sz="2800" dirty="0"/>
              <a:t>Poverty </a:t>
            </a:r>
          </a:p>
        </p:txBody>
      </p:sp>
      <p:sp>
        <p:nvSpPr>
          <p:cNvPr id="4" name="Rectangle 3">
            <a:extLst>
              <a:ext uri="{FF2B5EF4-FFF2-40B4-BE49-F238E27FC236}">
                <a16:creationId xmlns:a16="http://schemas.microsoft.com/office/drawing/2014/main" id="{8DD497AE-6F4E-4D56-BE22-B2E1B5107255}"/>
              </a:ext>
            </a:extLst>
          </p:cNvPr>
          <p:cNvSpPr/>
          <p:nvPr/>
        </p:nvSpPr>
        <p:spPr>
          <a:xfrm>
            <a:off x="3737738" y="6211669"/>
            <a:ext cx="47165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Calibri" panose="020F0502020204030204" pitchFamily="34" charset="0"/>
            </a:endParaRPr>
          </a:p>
          <a:p>
            <a:r>
              <a:rPr lang="en-US" dirty="0">
                <a:latin typeface="Calibri" panose="020F0502020204030204" pitchFamily="34" charset="0"/>
              </a:rPr>
              <a:t> </a:t>
            </a:r>
            <a:r>
              <a:rPr lang="en-US" sz="1200" dirty="0" err="1">
                <a:latin typeface="Calibri" panose="020F0502020204030204" pitchFamily="34" charset="0"/>
              </a:rPr>
              <a:t>Smt</a:t>
            </a:r>
            <a:r>
              <a:rPr lang="en-US" sz="1200" dirty="0">
                <a:latin typeface="Calibri" panose="020F0502020204030204" pitchFamily="34" charset="0"/>
              </a:rPr>
              <a:t> </a:t>
            </a:r>
            <a:r>
              <a:rPr lang="en-US" sz="1200" dirty="0" err="1">
                <a:latin typeface="Calibri" panose="020F0502020204030204" pitchFamily="34" charset="0"/>
              </a:rPr>
              <a:t>Maniben</a:t>
            </a:r>
            <a:r>
              <a:rPr lang="en-US" sz="1200" dirty="0">
                <a:latin typeface="Calibri" panose="020F0502020204030204" pitchFamily="34" charset="0"/>
              </a:rPr>
              <a:t> </a:t>
            </a:r>
            <a:r>
              <a:rPr lang="en-US" sz="1200" dirty="0" err="1">
                <a:latin typeface="Calibri" panose="020F0502020204030204" pitchFamily="34" charset="0"/>
              </a:rPr>
              <a:t>M.P.Shah</a:t>
            </a:r>
            <a:r>
              <a:rPr lang="en-US" sz="1200" dirty="0">
                <a:latin typeface="Calibri" panose="020F0502020204030204" pitchFamily="34" charset="0"/>
              </a:rPr>
              <a:t> Women's College of Arts and Commerce/FC</a:t>
            </a:r>
            <a:endParaRPr lang="en-IN" dirty="0"/>
          </a:p>
        </p:txBody>
      </p:sp>
    </p:spTree>
    <p:extLst>
      <p:ext uri="{BB962C8B-B14F-4D97-AF65-F5344CB8AC3E}">
        <p14:creationId xmlns:p14="http://schemas.microsoft.com/office/powerpoint/2010/main" val="517355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Ion</Template>
  <TotalTime>0</TotalTime>
  <Words>716</Words>
  <Application>Microsoft Office PowerPoint</Application>
  <PresentationFormat>Widescreen</PresentationFormat>
  <Paragraphs>105</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Copperplate Gothic Bold</vt:lpstr>
      <vt:lpstr>DIN Condensed</vt:lpstr>
      <vt:lpstr>Marker Felt</vt:lpstr>
      <vt:lpstr>Wingdings 3</vt:lpstr>
      <vt:lpstr>Ion</vt:lpstr>
      <vt:lpstr>Malnutrition </vt:lpstr>
      <vt:lpstr>Definition Of Malnutrition </vt:lpstr>
      <vt:lpstr>Types Of Malnutrition </vt:lpstr>
      <vt:lpstr>PowerPoint Presentation</vt:lpstr>
      <vt:lpstr>Types Of Undernutrition </vt:lpstr>
      <vt:lpstr>PowerPoint Presentation</vt:lpstr>
      <vt:lpstr>PowerPoint Presentation</vt:lpstr>
      <vt:lpstr>PowerPoint Presentation</vt:lpstr>
      <vt:lpstr>CAUSES OF MALNUTRITION</vt:lpstr>
      <vt:lpstr>Symptoms Of Malnutrition</vt:lpstr>
      <vt:lpstr>Dietary modifications</vt:lpstr>
      <vt:lpstr>PowerPoint Presentation</vt:lpstr>
      <vt:lpstr>PREVENTION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Malnutrition</dc:title>
  <dc:creator>hemal bhuruk</dc:creator>
  <cp:lastModifiedBy>Gouri Mohan</cp:lastModifiedBy>
  <cp:revision>29</cp:revision>
  <dcterms:created xsi:type="dcterms:W3CDTF">2018-08-09T15:27:08Z</dcterms:created>
  <dcterms:modified xsi:type="dcterms:W3CDTF">2019-04-23T04:12:50Z</dcterms:modified>
</cp:coreProperties>
</file>